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C0EE8-AF6D-481A-9FB1-BDA6DAE6F314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9499A-2A46-4F2F-B75F-EB1E2F707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1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AD015-77E1-4495-B3C4-9605450AD0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584C-19B0-4CC4-A705-71A0566EE5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B29B-B9A6-4C77-A5B2-828D7860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3141-619A-410A-9FFB-C40CC0674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343D-3DC4-4187-87D6-300E4EE3DE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5C690-C517-4E1D-B00A-4EF84FFD3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8597-BF8E-484D-A6D0-E9CDAB7D8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D808-8BAC-4215-9619-C2EA272E0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CB8E-1F6A-487C-9A27-765FE690C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52D36-5238-41DE-92C5-2322815680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81B83B8-0FCF-4061-95B6-4E5A84C72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60FEC12-97B5-4FD4-8D24-D458BE347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905000"/>
            <a:ext cx="5943600" cy="1673352"/>
          </a:xfrm>
        </p:spPr>
        <p:txBody>
          <a:bodyPr/>
          <a:lstStyle/>
          <a:p>
            <a:r>
              <a:rPr lang="en-US" b="1" dirty="0"/>
              <a:t>Equitable Conversion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AD015-77E1-4495-B3C4-9605450AD0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Real property treated as personal property, or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Personal property treated as real property.</a:t>
            </a:r>
          </a:p>
          <a:p>
            <a:endParaRPr lang="en-US" b="1" dirty="0"/>
          </a:p>
          <a:p>
            <a:r>
              <a:rPr lang="en-US" b="1" dirty="0"/>
              <a:t>Example = between (1) signing of real property sales contract and (2) closing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3141-619A-410A-9FFB-C40CC0674A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Parson v. Wolfe </a:t>
            </a:r>
            <a:r>
              <a:rPr lang="en-US" b="1" dirty="0"/>
              <a:t>– p. 60</a:t>
            </a:r>
            <a:endParaRPr lang="en-US" b="1" i="1" dirty="0"/>
          </a:p>
        </p:txBody>
      </p:sp>
      <p:pic>
        <p:nvPicPr>
          <p:cNvPr id="3077" name="Picture 5" descr="Equitable Conversion -- Parso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33600" y="1675113"/>
            <a:ext cx="4772025" cy="4798885"/>
          </a:xfrm>
          <a:noFill/>
          <a:ln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3141-619A-410A-9FFB-C40CC0674A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437</TotalTime>
  <Words>23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Equitable Conversion</vt:lpstr>
      <vt:lpstr>Basic Idea</vt:lpstr>
      <vt:lpstr>Parson v. Wolfe – p. 60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9</cp:revision>
  <dcterms:created xsi:type="dcterms:W3CDTF">2006-01-24T18:13:22Z</dcterms:created>
  <dcterms:modified xsi:type="dcterms:W3CDTF">2019-01-27T16:23:08Z</dcterms:modified>
</cp:coreProperties>
</file>