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33A10-C6AD-403D-A135-EDD5B0587EF6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FB8BA6-594C-46EA-BD1F-75EBCB3F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66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14B3-EE55-4BD4-B8DE-D34CE152A469}" type="datetime1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1F08-34AA-47D9-8AE4-8B95D168BD85}" type="datetime1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7F3A-6DEA-45B8-91FD-76E3C24237C9}" type="datetime1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7054-464A-47D0-A1D8-FBB1BAF3C3C1}" type="datetime1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D98-E106-4D20-BF2D-6D166D7ED03A}" type="datetime1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C4B37-8088-406C-8475-8B23CD1D3CAF}" type="datetime1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5FD85-29C5-4B6E-AF5F-8ACF8CD36091}" type="datetime1">
              <a:rPr lang="en-US" smtClean="0"/>
              <a:t>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8CB8B-F846-4834-9686-F079E3226442}" type="datetime1">
              <a:rPr lang="en-US" smtClean="0"/>
              <a:t>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8BD-4434-4506-8EC6-4BD944C76587}" type="datetime1">
              <a:rPr lang="en-US" smtClean="0"/>
              <a:t>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8C9A-CEF4-4D91-B770-BE19F04BE556}" type="datetime1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BC28CC5-FCBC-46E1-AEDF-F6A57F0F3959}" type="datetime1">
              <a:rPr lang="en-US" smtClean="0"/>
              <a:t>1/27/2019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A54B152-67B4-4413-9D47-68760A07395E}" type="datetime1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8C2C5CA-C4BB-4E77-B78C-7F6EAC0C65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8077200" cy="32766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/>
              <a:t>Release and Conveyance of Expectancy to Inherit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7D83D4-2BDD-410A-9B76-CDC9C4CEA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Mow v. Baker – </a:t>
            </a:r>
            <a:r>
              <a:rPr lang="en-US" b="1" dirty="0"/>
              <a:t>p. 54</a:t>
            </a:r>
            <a:endParaRPr lang="en-US" b="1" i="1" dirty="0"/>
          </a:p>
        </p:txBody>
      </p:sp>
      <p:pic>
        <p:nvPicPr>
          <p:cNvPr id="3078" name="Picture 6" descr="Expectancy -- Mow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1524000"/>
            <a:ext cx="6553200" cy="4913313"/>
          </a:xfrm>
          <a:noFill/>
          <a:ln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1885C1F-8D03-4FD2-88E3-B31F9D20B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err="1"/>
              <a:t>Birk</a:t>
            </a:r>
            <a:r>
              <a:rPr lang="en-US" sz="4000" i="1" dirty="0"/>
              <a:t> v. First Wichita Nat’l Bank </a:t>
            </a:r>
            <a:r>
              <a:rPr lang="en-US" sz="4000" dirty="0"/>
              <a:t>– p. </a:t>
            </a:r>
            <a:r>
              <a:rPr lang="en-US" sz="4000"/>
              <a:t>57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The court stated, “An expectancy may be conveyed.”  What do you think?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Court correctly stated the law and decided correctly.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Court correctly stated the law but decided incorrectly.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Court incorrectly stated the law and decided incorrectly.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Court incorrectly stated the law but decided correctly.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30286-BF0C-4985-9DFE-D0D38EA52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Assignments -- EC § 122.201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After an intestate’s death, the heir may assign (sell or give) the interest to anyone the person desires before the interest is actually distributed to </a:t>
            </a:r>
            <a:r>
              <a:rPr lang="en-US" b="1"/>
              <a:t>the heir.</a:t>
            </a: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D29CAE-1EC4-41AF-9410-8672086D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C5CA-C4BB-4E77-B78C-7F6EAC0C651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6449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71</TotalTime>
  <Words>118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Release and Conveyance of Expectancy to Inherit</vt:lpstr>
      <vt:lpstr>Mow v. Baker – p. 54</vt:lpstr>
      <vt:lpstr>Birk v. First Wichita Nat’l Bank – p. 57</vt:lpstr>
      <vt:lpstr>Assignments -- EC § 122.201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7</cp:revision>
  <dcterms:created xsi:type="dcterms:W3CDTF">2010-09-01T21:33:16Z</dcterms:created>
  <dcterms:modified xsi:type="dcterms:W3CDTF">2019-01-27T16:19:20Z</dcterms:modified>
</cp:coreProperties>
</file>