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8" r:id="rId3"/>
    <p:sldId id="262" r:id="rId4"/>
    <p:sldId id="263" r:id="rId5"/>
    <p:sldId id="264" r:id="rId6"/>
    <p:sldId id="257" r:id="rId7"/>
    <p:sldId id="258" r:id="rId8"/>
    <p:sldId id="265" r:id="rId9"/>
    <p:sldId id="259" r:id="rId10"/>
    <p:sldId id="266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894AE-06C7-4884-B173-535DED88434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6A943-F874-46C6-9046-386FC9AE6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0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E07716-36EB-44B5-8506-308811103B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E05D2-B94F-40F1-9F50-CFAB4A68CD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5CE28-E104-40A7-B737-F1A9DB5B20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F6E7F-0585-4DEA-86B7-81D93B500F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D7E564-9247-4FB1-8B2A-D3C94B377B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74D2C-E74F-458E-BD6B-A5E186CCD0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ACA7B-CD00-498C-A97B-93A2EBBCE6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22094-71D1-4064-A3A6-D3EA03A859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CFF22-47D8-4922-8890-ABB9304EFB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7CD59DB7-6A86-4BFB-B603-848A31D6AC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DC052AD-744A-4A7F-B082-7C755B081A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/>
              <a:t>Advancements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E07716-36EB-44B5-8506-308811103BC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debt created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heir’s advancement is greater than hotchpot share, heir keeps entire advancement but get nothing from estate.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8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/>
              <a:t>Extra Problem</a:t>
            </a:r>
          </a:p>
        </p:txBody>
      </p:sp>
      <p:pic>
        <p:nvPicPr>
          <p:cNvPr id="6147" name="Picture 5" descr="Advancements -- Extra Proble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828800"/>
            <a:ext cx="7315200" cy="4767263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/>
              <a:t>Extra Problem</a:t>
            </a:r>
          </a:p>
        </p:txBody>
      </p:sp>
      <p:pic>
        <p:nvPicPr>
          <p:cNvPr id="7171" name="Picture 5" descr="Advancements -- Extra Problem with Answ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676400"/>
            <a:ext cx="4448556" cy="4787684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Advancement in Popular Press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5597"/>
            <a:ext cx="8229600" cy="295398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6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Prepayment of inheritance.</a:t>
            </a:r>
          </a:p>
          <a:p>
            <a:endParaRPr lang="en-US" b="1" dirty="0"/>
          </a:p>
          <a:p>
            <a:r>
              <a:rPr lang="en-US" b="1" dirty="0"/>
              <a:t>Thus, must account for it when intestate dies.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But, transfer from intestate to heir is presumed to be a non-advancement gift.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534400" cy="1252728"/>
          </a:xfrm>
        </p:spPr>
        <p:txBody>
          <a:bodyPr>
            <a:normAutofit/>
          </a:bodyPr>
          <a:lstStyle/>
          <a:p>
            <a:r>
              <a:rPr lang="en-US" sz="3600" dirty="0"/>
              <a:t>How prove gift is advancement?</a:t>
            </a:r>
            <a:br>
              <a:rPr lang="en-US" sz="3600" dirty="0"/>
            </a:br>
            <a:r>
              <a:rPr lang="en-US" sz="3600" dirty="0"/>
              <a:t>EC § 201.151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Contemporaneous writing of advancer (intestate decedent)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534400" cy="1252728"/>
          </a:xfrm>
        </p:spPr>
        <p:txBody>
          <a:bodyPr>
            <a:normAutofit/>
          </a:bodyPr>
          <a:lstStyle/>
          <a:p>
            <a:r>
              <a:rPr lang="en-US" sz="3600" dirty="0"/>
              <a:t>How prove gift is advancement?</a:t>
            </a:r>
            <a:br>
              <a:rPr lang="en-US" sz="3600" dirty="0"/>
            </a:br>
            <a:r>
              <a:rPr lang="en-US" sz="3600" dirty="0"/>
              <a:t>EC § 201.151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Contemporaneous writing of advancer (intestate decedent), or</a:t>
            </a:r>
          </a:p>
          <a:p>
            <a:endParaRPr lang="en-US" b="1" dirty="0"/>
          </a:p>
          <a:p>
            <a:r>
              <a:rPr lang="en-US" b="1" dirty="0"/>
              <a:t>2.  Written acknowledgment by </a:t>
            </a:r>
            <a:r>
              <a:rPr lang="en-US" b="1" dirty="0" err="1"/>
              <a:t>advancee</a:t>
            </a:r>
            <a:r>
              <a:rPr lang="en-US" b="1" dirty="0"/>
              <a:t> (heir) at any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/>
              <a:t>Problem 4, Page </a:t>
            </a:r>
            <a:r>
              <a:rPr lang="en-US" sz="3600" dirty="0"/>
              <a:t>49</a:t>
            </a:r>
            <a:endParaRPr lang="en-US" sz="3600" b="1" dirty="0"/>
          </a:p>
        </p:txBody>
      </p:sp>
      <p:pic>
        <p:nvPicPr>
          <p:cNvPr id="3075" name="Picture 5" descr="Advancements -- Problem 4, page 5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754187"/>
            <a:ext cx="6629400" cy="4722813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/>
              <a:t>Problem 4, Page 52</a:t>
            </a:r>
          </a:p>
        </p:txBody>
      </p:sp>
      <p:pic>
        <p:nvPicPr>
          <p:cNvPr id="4099" name="Picture 5" descr="Advancements -- Problem 4, page 52 with answ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4600" y="1600200"/>
            <a:ext cx="4164965" cy="4985494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Advanced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Date of advancement value</a:t>
            </a:r>
          </a:p>
          <a:p>
            <a:pPr lvl="1"/>
            <a:r>
              <a:rPr lang="en-US" b="1" dirty="0"/>
              <a:t>Not date of death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38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/>
              <a:t>Problem 6, Page </a:t>
            </a:r>
            <a:r>
              <a:rPr lang="en-US" sz="3600" dirty="0"/>
              <a:t>49</a:t>
            </a:r>
            <a:endParaRPr lang="en-US" sz="3600" b="1" dirty="0"/>
          </a:p>
        </p:txBody>
      </p:sp>
      <p:pic>
        <p:nvPicPr>
          <p:cNvPr id="5123" name="Picture 5" descr="Advancements -- Problem 6, page 5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3200" y="1752600"/>
            <a:ext cx="3483864" cy="4723883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D78AE-5C02-4477-A7D8-38E94EFF9C4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430</TotalTime>
  <Words>134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Advancements</vt:lpstr>
      <vt:lpstr>Advancement in Popular Press</vt:lpstr>
      <vt:lpstr>Basic Idea</vt:lpstr>
      <vt:lpstr>How prove gift is advancement? EC § 201.151</vt:lpstr>
      <vt:lpstr>How prove gift is advancement? EC § 201.151</vt:lpstr>
      <vt:lpstr>Problem 4, Page 49</vt:lpstr>
      <vt:lpstr>Problem 4, Page 52</vt:lpstr>
      <vt:lpstr>Value of Advanced Property</vt:lpstr>
      <vt:lpstr>Problem 6, Page 49</vt:lpstr>
      <vt:lpstr>No debt created</vt:lpstr>
      <vt:lpstr>Extra Problem</vt:lpstr>
      <vt:lpstr>Extra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Advancements</dc:title>
  <dc:creator>Gerry W. Beyer</dc:creator>
  <cp:lastModifiedBy>Gerry Beyer</cp:lastModifiedBy>
  <cp:revision>15</cp:revision>
  <dcterms:created xsi:type="dcterms:W3CDTF">2006-01-23T16:50:24Z</dcterms:created>
  <dcterms:modified xsi:type="dcterms:W3CDTF">2019-01-24T00:35:22Z</dcterms:modified>
</cp:coreProperties>
</file>