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59" r:id="rId6"/>
    <p:sldId id="263" r:id="rId7"/>
    <p:sldId id="264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0B9C7-6FF0-4FE1-95E5-708FDDCEA5FF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A6C7D2-3C9E-4121-BFB9-C8160CBD0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554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5CEC-4677-49C1-BBA6-5367D72FB314}" type="datetime1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26C88-76DB-4C70-8F06-D6ED68F289A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D5EDF-1932-4C96-8EE3-34D8D464FFFE}" type="datetime1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26C88-76DB-4C70-8F06-D6ED68F289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9CDD2-EA7B-42F7-8B01-E0D24CEF1C96}" type="datetime1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26C88-76DB-4C70-8F06-D6ED68F289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B0E0-C629-437F-ACB9-8FF7A42D2750}" type="datetime1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26C88-76DB-4C70-8F06-D6ED68F289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F241-8E0A-4AB1-BF2F-6CF64C15FF96}" type="datetime1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26C88-76DB-4C70-8F06-D6ED68F289A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EE12-B59D-4662-8BDE-EF2CB030572B}" type="datetime1">
              <a:rPr lang="en-US" smtClean="0"/>
              <a:t>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26C88-76DB-4C70-8F06-D6ED68F289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772D7-860B-44E8-A98F-8783E9E27AD6}" type="datetime1">
              <a:rPr lang="en-US" smtClean="0"/>
              <a:t>1/23/2019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26C88-76DB-4C70-8F06-D6ED68F289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D834A-82D4-435D-B10C-D7BF697A756C}" type="datetime1">
              <a:rPr lang="en-US" smtClean="0"/>
              <a:t>1/23/2019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26C88-76DB-4C70-8F06-D6ED68F289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AB43-A8AC-4AB6-8048-88764A9E8579}" type="datetime1">
              <a:rPr lang="en-US" smtClean="0"/>
              <a:t>1/23/2019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26C88-76DB-4C70-8F06-D6ED68F289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24C4C-DCCC-43EF-8D14-C7001A8DEEF9}" type="datetime1">
              <a:rPr lang="en-US" smtClean="0"/>
              <a:t>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26C88-76DB-4C70-8F06-D6ED68F289A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CD21B32-72C1-4FE9-9240-5E6EBDAE3152}" type="datetime1">
              <a:rPr lang="en-US" smtClean="0"/>
              <a:t>1/23/2019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7C26C88-76DB-4C70-8F06-D6ED68F289A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D76FBEC-F900-46BF-8111-DF316F524179}" type="datetime1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7C26C88-76DB-4C70-8F06-D6ED68F289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Survival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772" y="3276600"/>
            <a:ext cx="5934456" cy="2688336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26C88-76DB-4C70-8F06-D6ED68F289A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Glover v. Davis – </a:t>
            </a:r>
            <a:r>
              <a:rPr lang="en-US" dirty="0"/>
              <a:t>p. 45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Who gets life insurance proceeds?</a:t>
            </a:r>
          </a:p>
          <a:p>
            <a:endParaRPr lang="en-US" b="1" dirty="0"/>
          </a:p>
          <a:p>
            <a:pPr lvl="1"/>
            <a:r>
              <a:rPr lang="en-US" b="1" dirty="0"/>
              <a:t>If Daughter survived, all to her heirs.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If Father survived, all to contingent beneficiaries named in policy.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26C88-76DB-4C70-8F06-D6ED68F289AB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 § 121.052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066769"/>
            <a:ext cx="6096000" cy="663209"/>
          </a:xfrm>
        </p:spPr>
        <p:txBody>
          <a:bodyPr/>
          <a:lstStyle/>
          <a:p>
            <a:r>
              <a:rPr lang="en-US" b="1" dirty="0"/>
              <a:t>120 hour survival requirement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971800"/>
            <a:ext cx="3546386" cy="29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26C88-76DB-4C70-8F06-D6ED68F289AB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does property go?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As if person who did not survive long enough died first.</a:t>
            </a:r>
          </a:p>
          <a:p>
            <a:endParaRPr lang="en-US" b="1" dirty="0"/>
          </a:p>
          <a:p>
            <a:r>
              <a:rPr lang="en-US" b="1" dirty="0"/>
              <a:t>A “constructive death.”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26C88-76DB-4C70-8F06-D6ED68F289A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751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Prevent multiple administrations of property.</a:t>
            </a:r>
          </a:p>
          <a:p>
            <a:endParaRPr lang="en-US" b="1" dirty="0"/>
          </a:p>
          <a:p>
            <a:r>
              <a:rPr lang="en-US" b="1" dirty="0"/>
              <a:t>Avoid proof problems and gruesome evidence.</a:t>
            </a:r>
          </a:p>
          <a:p>
            <a:endParaRPr lang="en-US" b="1" dirty="0"/>
          </a:p>
          <a:p>
            <a:r>
              <a:rPr lang="en-US" b="1" dirty="0"/>
              <a:t>Carry out intent.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26C88-76DB-4C70-8F06-D6ED68F289A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036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Spouses and Survival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If they die within 120 hours, each spouse’s one-half of community and separate passes as individual property.</a:t>
            </a:r>
          </a:p>
          <a:p>
            <a:pPr lvl="1"/>
            <a:r>
              <a:rPr lang="en-US" b="1" dirty="0"/>
              <a:t>Each spouse treated as dying without a surviving spouse.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26C88-76DB-4C70-8F06-D6ED68F289A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7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Disaster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Typical but not required.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26C88-76DB-4C70-8F06-D6ED68F289A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06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Tylenol Case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0" y="1981200"/>
            <a:ext cx="5715000" cy="428625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26C88-76DB-4C70-8F06-D6ED68F289A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503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“Evil” use of survival statute?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Problem 5, </a:t>
            </a:r>
            <a:r>
              <a:rPr lang="en-US" b="1"/>
              <a:t>page 48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26C88-76DB-4C70-8F06-D6ED68F289A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9582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373</TotalTime>
  <Words>147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Survival</vt:lpstr>
      <vt:lpstr>Glover v. Davis – p. 45</vt:lpstr>
      <vt:lpstr>EC § 121.052</vt:lpstr>
      <vt:lpstr>Where does property go?</vt:lpstr>
      <vt:lpstr>Policies</vt:lpstr>
      <vt:lpstr>Spouses and Survival</vt:lpstr>
      <vt:lpstr>Common Disaster</vt:lpstr>
      <vt:lpstr>The Tylenol Case</vt:lpstr>
      <vt:lpstr>“Evil” use of survival statute?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 W. Beyer</dc:creator>
  <cp:lastModifiedBy>Gerry Beyer</cp:lastModifiedBy>
  <cp:revision>14</cp:revision>
  <dcterms:created xsi:type="dcterms:W3CDTF">2010-08-31T19:23:04Z</dcterms:created>
  <dcterms:modified xsi:type="dcterms:W3CDTF">2019-01-24T00:32:26Z</dcterms:modified>
</cp:coreProperties>
</file>