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1" r:id="rId4"/>
    <p:sldId id="262" r:id="rId5"/>
    <p:sldId id="259" r:id="rId6"/>
    <p:sldId id="260" r:id="rId7"/>
    <p:sldId id="264" r:id="rId8"/>
    <p:sldId id="266" r:id="rId9"/>
    <p:sldId id="258" r:id="rId10"/>
    <p:sldId id="27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8-01-15T23:51:08.720"/>
    </inkml:context>
    <inkml:brush xml:id="br0">
      <inkml:brushProperty name="width" value="0.14" units="cm"/>
      <inkml:brushProperty name="height" value="0.14" units="cm"/>
      <inkml:brushProperty name="color" value="#FFFFFF"/>
      <inkml:brushProperty name="ignorePressure" value="1"/>
    </inkml:brush>
  </inkml:definitions>
  <inkml:trace contextRef="#ctx0" brushRef="#br0">30160 13994,'-2'0,"-5"2,-6 8,0 3,1 6,6 0,6-4,7-4,7-4,4-4,4-1,-1-5,-1-1,1-3,0 0,4 0,2 3,0-5,0 0,0 2,-2 1,1 2,-1 2,-6-2,-5-3,-11 0,-9 1,-8 2,-6 1,-4 1,0 1,-6 1,0 0,0 1,2-1,0 0,3 0,-1 1,2-1,2 0,-1 0,3 2,6 8,5 3,3 6,4 3,2 2,0 1,1 3,0 1,0 0,0-1,-1-1,0-1,0-1,-2-3,-8-6,-3-6,-4-5,-3-2,-2 0,-2 0,0-1,-5 0,-2-1,12-3,12-4,10-1,11 0,1-1,0-4,-4-4,-3-4,-3-2,-2-2,-2 0,-2 1,1-4,-1-2,1 0,-1 0,1 2,2 6,7 6,5 6,8 4,3 3,3 2,-1 1,1 1,-1-1,-1 0,-1-1,-5 6,-6 5,-5 5,-5 3,-2 2,-8 2,-2 0,-3-4,0 0,-2 1,-1 1,3 0,1-3,2-2,-4-4,-2-3,-7-5,-3-1,-3-3,1 0,-1 0,1-1,2 0,0 1,4 5,6 5,4 9,5 6,3 3,1 1,5-4,3-6,4-6,6-6,2-4,3-2,2-2,4 0,-2-3,-3-1,-6-2,1 0,-4-4,0-1,-4-6,3 0,1 3,5 1,1 3,0 4,-3-4,-5-1,-4-2,-3-5,-3-1,-2-3,-1 0,1-5,-1-3,0 1,0 3,1 1,-3 4,-9 6,-8 6,-4 4,-2 4,-1 2,0 1,0 0,4 0,-1 0,1 0,-1-1,6 0,9 0,15 0,11 0,6 0,2 0,2 0,-1 0,1 0,-2 0,1 0,5 0,-4 0,-6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DA859-BEBF-49B6-9E97-36C168111699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EE736-65FE-43D0-B1EE-7E60EA8A1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64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EE736-65FE-43D0-B1EE-7E60EA8A1A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40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EE736-65FE-43D0-B1EE-7E60EA8A1A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4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D667-C009-4166-A97F-8FA9142D53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DC6A6-6428-44F2-BE16-63F8980A9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3963-0137-47BA-B7F2-B03DB0241C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AA50D-917A-47A9-80C6-512279A4B9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54DDC-6169-4683-BB57-205A738371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8373-2D95-4158-B409-7C23B57C0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C52D-7FC5-4469-9F5F-9E60050B5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A8FE-570B-4D22-ADA1-27850D804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DA00A-FD33-45FE-BDD9-93A898C9E0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93DF04F-91B2-4538-81AD-AEA736D7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42DCF00-4A18-44FC-8635-6ECCB40D8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057400"/>
            <a:ext cx="7086600" cy="1673352"/>
          </a:xfrm>
        </p:spPr>
        <p:txBody>
          <a:bodyPr/>
          <a:lstStyle/>
          <a:p>
            <a:pPr algn="ctr"/>
            <a:r>
              <a:rPr lang="en-US" b="1" dirty="0"/>
              <a:t>Adopted Individuals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5926AE-1F7D-4C90-94D7-1752CB0D1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D667-C009-4166-A97F-8FA9142D53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Heien</a:t>
            </a:r>
            <a:r>
              <a:rPr lang="en-US" b="1" i="1" dirty="0"/>
              <a:t> v. Crabtree – </a:t>
            </a:r>
            <a:r>
              <a:rPr lang="en-US" b="1" dirty="0"/>
              <a:t>p. 27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672294-EE33-44E3-95FC-942620915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05A2AF-EBCB-4905-B303-AB444AF7C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6629400" cy="4625609"/>
          </a:xfrm>
        </p:spPr>
        <p:txBody>
          <a:bodyPr/>
          <a:lstStyle/>
          <a:p>
            <a:r>
              <a:rPr lang="en-US" b="1" dirty="0"/>
              <a:t>Overruled in 2017 by enactment of § 201.054(e).</a:t>
            </a:r>
          </a:p>
        </p:txBody>
      </p:sp>
    </p:spTree>
    <p:extLst>
      <p:ext uri="{BB962C8B-B14F-4D97-AF65-F5344CB8AC3E}">
        <p14:creationId xmlns:p14="http://schemas.microsoft.com/office/powerpoint/2010/main" val="408947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Inheritance Rights</a:t>
            </a:r>
          </a:p>
        </p:txBody>
      </p:sp>
      <p:pic>
        <p:nvPicPr>
          <p:cNvPr id="3078" name="Picture 6" descr="Adoption Diagram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/>
          <a:srcRect b="33877"/>
          <a:stretch/>
        </p:blipFill>
        <p:spPr>
          <a:xfrm>
            <a:off x="1219200" y="1684591"/>
            <a:ext cx="4411768" cy="3420809"/>
          </a:xfrm>
          <a:noFill/>
          <a:ln/>
        </p:spPr>
      </p:pic>
      <p:sp>
        <p:nvSpPr>
          <p:cNvPr id="2" name="TextBox 1"/>
          <p:cNvSpPr txBox="1"/>
          <p:nvPr/>
        </p:nvSpPr>
        <p:spPr>
          <a:xfrm>
            <a:off x="6934200" y="20574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EC § 201.054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839DD6-A356-4F06-A472-A8CAC8AC8985}"/>
              </a:ext>
            </a:extLst>
          </p:cNvPr>
          <p:cNvSpPr txBox="1"/>
          <p:nvPr/>
        </p:nvSpPr>
        <p:spPr>
          <a:xfrm flipH="1">
            <a:off x="1371600" y="5364481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Unless:</a:t>
            </a:r>
          </a:p>
          <a:p>
            <a:r>
              <a:rPr lang="en-US" dirty="0"/>
              <a:t>    (1) adopted as adult, or</a:t>
            </a:r>
          </a:p>
          <a:p>
            <a:r>
              <a:rPr lang="en-US" dirty="0"/>
              <a:t>    (2) inheritance rights terminated</a:t>
            </a:r>
            <a:br>
              <a:rPr lang="en-US" dirty="0"/>
            </a:br>
            <a:r>
              <a:rPr lang="en-US" dirty="0"/>
              <a:t>          under Family Code.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A17F7-6D64-44D5-9CB4-D496FE005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2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F3E065E-92AD-4118-87E2-B859D9A9922C}"/>
                  </a:ext>
                </a:extLst>
              </p14:cNvPr>
              <p14:cNvContentPartPr/>
              <p14:nvPr/>
            </p14:nvContentPartPr>
            <p14:xfrm>
              <a:off x="3966480" y="3287742"/>
              <a:ext cx="227952" cy="172656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F3E065E-92AD-4118-87E2-B859D9A9922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41351" y="3262615"/>
                <a:ext cx="277850" cy="22255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result?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/>
              <a:t>Mother and Father have Child in 1985.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Mother dies in 1990.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Father marries Step-Mother in 1995.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In 2005, Step-Mother adopts Child [20 years old].</a:t>
            </a:r>
          </a:p>
          <a:p>
            <a:pPr>
              <a:spcAft>
                <a:spcPts val="1200"/>
              </a:spcAft>
            </a:pPr>
            <a:r>
              <a:rPr lang="en-US" b="1" dirty="0"/>
              <a:t>In 2019, Father died intestate.</a:t>
            </a:r>
          </a:p>
          <a:p>
            <a:r>
              <a:rPr lang="en-US" b="1" dirty="0"/>
              <a:t>Is Child an heir?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58B53A-C7C2-4C3D-AAAF-A3E0C5A2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solve prior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68F55-349B-4E98-8BC6-32BD0B19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45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Little v. Smith</a:t>
            </a:r>
            <a:r>
              <a:rPr lang="en-US" dirty="0"/>
              <a:t> – p. 13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633460" cy="4854209"/>
          </a:xfrm>
        </p:spPr>
        <p:txBody>
          <a:bodyPr/>
          <a:lstStyle/>
          <a:p>
            <a:r>
              <a:rPr lang="en-US" b="1" dirty="0"/>
              <a:t>Child adopted in 1932.</a:t>
            </a:r>
          </a:p>
          <a:p>
            <a:r>
              <a:rPr lang="en-US" b="1" dirty="0"/>
              <a:t>Child’s biological mother dies in 1969.</a:t>
            </a:r>
          </a:p>
          <a:p>
            <a:r>
              <a:rPr lang="en-US" b="1" dirty="0"/>
              <a:t>Child’s biological grandmother dies in 1982 leaving property to predeceased mother which would pass to her children.</a:t>
            </a:r>
          </a:p>
          <a:p>
            <a:r>
              <a:rPr lang="en-US" b="1" dirty="0"/>
              <a:t>Child learns identity of biological mother in 1989.</a:t>
            </a:r>
          </a:p>
          <a:p>
            <a:r>
              <a:rPr lang="en-US" b="1" dirty="0"/>
              <a:t>Child sues in 1991 to recover share under grandmother’s will.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C8179D-97A2-4BBE-AD5E-0CC1F0A25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Little v. Smith</a:t>
            </a:r>
            <a:r>
              <a:rPr lang="en-US" dirty="0"/>
              <a:t> – p. 13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Texas Supreme Court </a:t>
            </a:r>
            <a:r>
              <a:rPr lang="en-US" b="1" u="sng" dirty="0"/>
              <a:t>rejects</a:t>
            </a:r>
            <a:r>
              <a:rPr lang="en-US" b="1" dirty="0"/>
              <a:t> discovery rule exception to statute of limitations for adopted individuals to ascertain biological parents and to inherit from/through them.</a:t>
            </a:r>
            <a:endParaRPr lang="en-US" b="1" u="sng" dirty="0"/>
          </a:p>
          <a:p>
            <a:endParaRPr lang="en-US" b="1" u="sng" dirty="0"/>
          </a:p>
          <a:p>
            <a:r>
              <a:rPr lang="en-US" b="1" dirty="0"/>
              <a:t>So, what should an adopted child do?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F91ED-9D17-4E22-BBCE-BC0235424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Adopted Children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Impact of type of adoption?</a:t>
            </a:r>
          </a:p>
          <a:p>
            <a:endParaRPr lang="en-US" b="1" dirty="0"/>
          </a:p>
          <a:p>
            <a:pPr lvl="1"/>
            <a:r>
              <a:rPr lang="en-US" b="1" dirty="0"/>
              <a:t>Formal or statutory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By estoppel (equitable adoption)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8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308B2-BFBE-4CEB-ADA0-EB852B74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Dampier v. Williams</a:t>
            </a:r>
            <a:r>
              <a:rPr lang="en-US" dirty="0"/>
              <a:t> – p. 22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BE418-A191-448D-B5B3-5EB44E93D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This case holds that ___________________</a:t>
            </a:r>
          </a:p>
          <a:p>
            <a:pPr marL="118872" indent="0">
              <a:buNone/>
            </a:pPr>
            <a:r>
              <a:rPr lang="en-US" b="1" dirty="0"/>
              <a:t>_______________________________________.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70F23-90CE-42E1-9F6E-9ED4E8AA1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27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Heien</a:t>
            </a:r>
            <a:r>
              <a:rPr lang="en-US" b="1" i="1" dirty="0"/>
              <a:t> v. Crabtree – </a:t>
            </a:r>
            <a:r>
              <a:rPr lang="en-US" b="1" dirty="0"/>
              <a:t>p. 27</a:t>
            </a:r>
          </a:p>
        </p:txBody>
      </p:sp>
      <p:pic>
        <p:nvPicPr>
          <p:cNvPr id="5127" name="Picture 7" descr="Heie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828800"/>
            <a:ext cx="4419600" cy="4631895"/>
          </a:xfrm>
          <a:noFill/>
          <a:ln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C672294-EE33-44E3-95FC-942620915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530</TotalTime>
  <Words>249</Words>
  <Application>Microsoft Office PowerPoint</Application>
  <PresentationFormat>On-screen Show (4:3)</PresentationFormat>
  <Paragraphs>48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Adopted Individuals</vt:lpstr>
      <vt:lpstr>Summary of Inheritance Rights</vt:lpstr>
      <vt:lpstr>What result?</vt:lpstr>
      <vt:lpstr>How solve prior problem?</vt:lpstr>
      <vt:lpstr>Little v. Smith – p. 13</vt:lpstr>
      <vt:lpstr>Little v. Smith – p. 13</vt:lpstr>
      <vt:lpstr>Adopted Children</vt:lpstr>
      <vt:lpstr>Dampier v. Williams – p. 22</vt:lpstr>
      <vt:lpstr>Heien v. Crabtree – p. 27</vt:lpstr>
      <vt:lpstr>Heien v. Crabtree – p. 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Adopted Children</dc:title>
  <dc:creator>Gerry W. Beyer</dc:creator>
  <cp:lastModifiedBy>Gerry Beyer</cp:lastModifiedBy>
  <cp:revision>25</cp:revision>
  <dcterms:created xsi:type="dcterms:W3CDTF">2006-01-17T17:48:55Z</dcterms:created>
  <dcterms:modified xsi:type="dcterms:W3CDTF">2019-01-21T21:27:49Z</dcterms:modified>
</cp:coreProperties>
</file>