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2"/>
  </p:notesMasterIdLst>
  <p:sldIdLst>
    <p:sldId id="256" r:id="rId2"/>
    <p:sldId id="257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94660"/>
  </p:normalViewPr>
  <p:slideViewPr>
    <p:cSldViewPr>
      <p:cViewPr varScale="1">
        <p:scale>
          <a:sx n="70" d="100"/>
          <a:sy n="70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A150D39-2194-4375-B7FF-AEA5AF2A2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3421BA2C-1D83-4FB1-85B5-055E3CCBEA0E}" type="slidenum">
              <a:rPr lang="en-US">
                <a:latin typeface="Arial" charset="0"/>
              </a:rPr>
              <a:pPr/>
              <a:t>2</a:t>
            </a:fld>
            <a:endParaRPr lang="en-US">
              <a:latin typeface="Arial" charset="0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http://www.unc.edu/~acpike/chicken/gallery/g1.html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2AD18F93-2A29-45CC-B8E2-A8FFEBCD83D3}" type="slidenum">
              <a:rPr lang="en-US">
                <a:latin typeface="Arial" charset="0"/>
              </a:rPr>
              <a:pPr/>
              <a:t>3</a:t>
            </a:fld>
            <a:endParaRPr lang="en-US">
              <a:latin typeface="Arial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http://www.newsinmotion.com/graphicstv/preview.htm?doc=KRT%2Fkrtnimgfx2%2Fdocs%2F003%2F337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49D65830-81BC-4292-B613-ABFF59F960ED}" type="slidenum">
              <a:rPr lang="en-US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http://www.unc.edu/~acpike/chicken/gallery/g1.html</a:t>
            </a:r>
          </a:p>
          <a:p>
            <a:pPr eaLnBrk="1" hangingPunct="1"/>
            <a:r>
              <a:rPr lang="en-US" smtClean="0"/>
              <a:t>See also http://www.flyfrompti.com/aboutpti_employeenews.asp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64438E88-84A3-46A4-BAAE-4793E9F3AD84}" type="slidenum">
              <a:rPr lang="en-US">
                <a:latin typeface="Arial" charset="0"/>
              </a:rPr>
              <a:pPr/>
              <a:t>7</a:t>
            </a:fld>
            <a:endParaRPr lang="en-US">
              <a:latin typeface="Arial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http://www.utep.edu/indio/indio1.jpg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1F33E4F7-87AD-4782-9A4C-5CBFC3D6A827}" type="slidenum">
              <a:rPr lang="en-US">
                <a:latin typeface="Arial" charset="0"/>
              </a:rPr>
              <a:pPr/>
              <a:t>8</a:t>
            </a:fld>
            <a:endParaRPr lang="en-US">
              <a:latin typeface="Arial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http://www.atmos-inc.com/pyroexpl.html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4D8142CB-95BD-4E37-A802-540CBEC5A7E8}" type="slidenum">
              <a:rPr lang="en-US">
                <a:latin typeface="Arial" charset="0"/>
              </a:rPr>
              <a:pPr/>
              <a:t>9</a:t>
            </a:fld>
            <a:endParaRPr lang="en-US">
              <a:latin typeface="Arial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http://www.atmos-inc.com/pyroexpl.html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8B28A11D-84C4-4178-B8D1-76848CFDD7AB}" type="slidenum">
              <a:rPr lang="en-US">
                <a:latin typeface="Arial" charset="0"/>
              </a:rPr>
              <a:pPr/>
              <a:t>10</a:t>
            </a:fld>
            <a:endParaRPr lang="en-US">
              <a:latin typeface="Arial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http://www.atmos-inc.com/pyroexpl.html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CE62D-6865-4DE9-BB8A-5463CFA639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D06A3-0E8E-41AD-AC37-038599AE55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A520A6-81C5-419E-831E-F7826BB0DF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4CE455-2DDE-4481-BF81-EEDAA4FFFA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B6CC4-7DEC-4163-92D8-6253F60389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875B6-29B8-43BE-B697-D53F6F7C9A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C52B7E-3492-4393-B00E-EE3DBB2AF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B326D2-8D4F-4F10-B172-080F8155A3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78A75E-9D9C-43DA-B44D-B2718514DA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938DA-9F77-4E3C-BACA-726B0F137A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79CDF890-C6DD-43B3-8DA0-F30FFB0412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6D36776D-DB70-4666-9E07-2DDF59CBA4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478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Airspace and  Sunlight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Southwest Weather Research Inc.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48400"/>
            <a:ext cx="7543800" cy="3810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Test burning a cloud seeding device.</a:t>
            </a:r>
            <a:r>
              <a:rPr lang="en-US" sz="2000" smtClean="0"/>
              <a:t> </a:t>
            </a:r>
          </a:p>
        </p:txBody>
      </p:sp>
      <p:pic>
        <p:nvPicPr>
          <p:cNvPr id="13316" name="Picture 6" descr="eb50bur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5248275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United States v. Causby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248400"/>
            <a:ext cx="8040688" cy="341313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Similar Chicken Farm in North Carolina</a:t>
            </a:r>
          </a:p>
        </p:txBody>
      </p:sp>
      <p:pic>
        <p:nvPicPr>
          <p:cNvPr id="4100" name="Picture 5" descr="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54213"/>
            <a:ext cx="5867400" cy="393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United States v. Causby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248400"/>
            <a:ext cx="8040688" cy="341313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/>
              <a:t>Chicken </a:t>
            </a:r>
            <a:r>
              <a:rPr lang="en-US" sz="2000" b="1" dirty="0" smtClean="0"/>
              <a:t>Farm</a:t>
            </a:r>
          </a:p>
        </p:txBody>
      </p:sp>
      <p:pic>
        <p:nvPicPr>
          <p:cNvPr id="6150" name="Picture 6" descr="http://www.scientificamerican.com/media/inline/playing-chicken-with-bird-flu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516" y="1628349"/>
            <a:ext cx="4419600" cy="450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United States v. Causby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25462" y="6248400"/>
            <a:ext cx="8040688" cy="381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dirty="0" smtClean="0"/>
              <a:t>Landing at Greensboro, NC Airport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b="1" dirty="0" smtClean="0"/>
          </a:p>
        </p:txBody>
      </p:sp>
      <p:pic>
        <p:nvPicPr>
          <p:cNvPr id="7172" name="Picture 6" descr="APPROA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81200"/>
            <a:ext cx="6043613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Prah v. Maretti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48400"/>
            <a:ext cx="7543800" cy="3810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Similar Solar Panels</a:t>
            </a:r>
          </a:p>
        </p:txBody>
      </p:sp>
      <p:pic>
        <p:nvPicPr>
          <p:cNvPr id="8196" name="Picture 4" descr="Stroll along Semiahmoo Sp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5753100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Prah v. Maretti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48400"/>
            <a:ext cx="7543800" cy="3810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Similar Solar Panels</a:t>
            </a:r>
          </a:p>
        </p:txBody>
      </p:sp>
      <p:pic>
        <p:nvPicPr>
          <p:cNvPr id="9220" name="Picture 6" descr="Solar panels on the north, south and east roof expos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210300" cy="412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Southwest Weather Research Inc.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48400"/>
            <a:ext cx="7543800" cy="3810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Similar Area of West Texas</a:t>
            </a:r>
          </a:p>
        </p:txBody>
      </p:sp>
      <p:pic>
        <p:nvPicPr>
          <p:cNvPr id="10244" name="Picture 6" descr="indio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6858000" cy="442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Southwest Weather Research Inc.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48400"/>
            <a:ext cx="7543800" cy="3810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50 gram silver iodide cloud seeding flares.</a:t>
            </a:r>
            <a:r>
              <a:rPr lang="en-US" sz="2000" smtClean="0"/>
              <a:t> </a:t>
            </a:r>
          </a:p>
        </p:txBody>
      </p:sp>
      <p:pic>
        <p:nvPicPr>
          <p:cNvPr id="11268" name="Picture 6" descr="5_eb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057400"/>
            <a:ext cx="5934075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Southwest Weather Research Inc.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48400"/>
            <a:ext cx="7543800" cy="3810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Flares mounted on a cloud seeding aircraft.</a:t>
            </a:r>
            <a:endParaRPr lang="en-US" sz="2000" smtClean="0"/>
          </a:p>
        </p:txBody>
      </p:sp>
      <p:pic>
        <p:nvPicPr>
          <p:cNvPr id="12292" name="Picture 6" descr="flr_ra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6162675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389</TotalTime>
  <Words>131</Words>
  <Application>Microsoft Office PowerPoint</Application>
  <PresentationFormat>On-screen Show (4:3)</PresentationFormat>
  <Paragraphs>34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Tahoma</vt:lpstr>
      <vt:lpstr>Arial</vt:lpstr>
      <vt:lpstr>Wingdings</vt:lpstr>
      <vt:lpstr>Module</vt:lpstr>
      <vt:lpstr>Airspace and  Sunlight</vt:lpstr>
      <vt:lpstr>United States v. Causby</vt:lpstr>
      <vt:lpstr>United States v. Causby</vt:lpstr>
      <vt:lpstr>United States v. Causby</vt:lpstr>
      <vt:lpstr>Prah v. Maretti</vt:lpstr>
      <vt:lpstr>Prah v. Maretti</vt:lpstr>
      <vt:lpstr>Southwest Weather Research Inc.</vt:lpstr>
      <vt:lpstr>Southwest Weather Research Inc.</vt:lpstr>
      <vt:lpstr>Southwest Weather Research Inc.</vt:lpstr>
      <vt:lpstr>Southwest Weather Research Inc.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8</cp:revision>
  <cp:lastPrinted>1601-01-01T00:00:00Z</cp:lastPrinted>
  <dcterms:created xsi:type="dcterms:W3CDTF">2004-02-19T14:46:03Z</dcterms:created>
  <dcterms:modified xsi:type="dcterms:W3CDTF">2012-04-09T19:37:04Z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