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877ABB3-87D9-43E0-BFE1-27E77F528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38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DD90262E-E804-4CFA-95E4-350142F248F5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http://telosnet.com/wind/govprog.html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D0E0E-688A-4376-A58F-8C29973716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1642A-DF44-41F6-B678-EAE9EB34F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3713-DEFF-461F-87E2-BC88A8155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8DB70-E675-4DB0-8FB0-A298EF750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41DA9-4978-4886-BF54-EF674E6F83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8A714-64E4-4639-8FBB-1F0AD078A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5BBCE-BBCA-4065-89DD-D2039D3EC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73715-94D0-4507-B8F6-F4308425B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8DF24-3DEA-4A93-9FC2-E877B7C5B8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F91E5-F205-4D79-B302-8BFD743AC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DC4213EE-D84F-490E-A261-2CAFF7953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E91E386-09B8-4537-BBC6-6A3DFE6E1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9448"/>
            <a:ext cx="8077200" cy="167335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Nuisance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Rose v. Chaikin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43584" lvl="4" indent="0" eaLnBrk="1" hangingPunct="1">
              <a:buNone/>
            </a:pPr>
            <a:endParaRPr lang="en-US" smtClean="0"/>
          </a:p>
        </p:txBody>
      </p:sp>
      <p:pic>
        <p:nvPicPr>
          <p:cNvPr id="10244" name="Picture 5" descr="Enertech 15kW Prototy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84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ergey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Nuisance -- Defined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 typeface="Wingdings" pitchFamily="2" charset="2"/>
              <a:buNone/>
            </a:pPr>
            <a:r>
              <a:rPr lang="en-US" b="1" dirty="0" smtClean="0"/>
              <a:t>	Use of property which </a:t>
            </a:r>
            <a:r>
              <a:rPr lang="en-US" b="1" i="1" dirty="0" smtClean="0"/>
              <a:t>unreasonably interferes</a:t>
            </a:r>
            <a:r>
              <a:rPr lang="en-US" b="1" dirty="0" smtClean="0"/>
              <a:t> with the use and enjoyment of someone else’s property.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compared to Trespass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Trespass</a:t>
            </a:r>
          </a:p>
          <a:p>
            <a:pPr lvl="1"/>
            <a:r>
              <a:rPr lang="en-US" b="1" dirty="0" smtClean="0"/>
              <a:t>Protects possession</a:t>
            </a:r>
          </a:p>
          <a:p>
            <a:pPr lvl="1"/>
            <a:r>
              <a:rPr lang="en-US" b="1" dirty="0" smtClean="0"/>
              <a:t>Requires physical intrusion</a:t>
            </a:r>
          </a:p>
          <a:p>
            <a:pPr lvl="1"/>
            <a:r>
              <a:rPr lang="en-US" b="1" dirty="0" smtClean="0"/>
              <a:t>Does not require harm to land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Nuisance</a:t>
            </a:r>
          </a:p>
          <a:p>
            <a:pPr lvl="1"/>
            <a:r>
              <a:rPr lang="en-US" b="1" dirty="0" smtClean="0"/>
              <a:t>Protects use and enjoyment</a:t>
            </a:r>
          </a:p>
          <a:p>
            <a:pPr lvl="1"/>
            <a:r>
              <a:rPr lang="en-US" b="1" dirty="0" smtClean="0"/>
              <a:t>Physical intrusion not needed (but may exist)</a:t>
            </a:r>
          </a:p>
          <a:p>
            <a:pPr lvl="1"/>
            <a:r>
              <a:rPr lang="en-US" b="1" dirty="0" smtClean="0"/>
              <a:t>Harm to land required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41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Nuisance – Key Factors Which Courts Balance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Suitability of use to location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Nuisance – Key Factors Which Courts Balance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Suitability of use to location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Compliance with zoning regulations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Nuisance – Key Factors Which Courts Balance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Suitability of use to location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Compliance with zoning regulations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Priority of offending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Nuisance – Key Factors Which Courts 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Suitability of use to location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Compliance with zoning regulations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Priority of offending activity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Social utility of activity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Nuisance – Key Factors Which Courts Balance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Suitability of use to location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Compliance with zoning regulations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Priority of offending activity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Social utility of activity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b="1" dirty="0" smtClean="0"/>
              <a:t>Cost of avoiding harm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Injunction</a:t>
            </a:r>
          </a:p>
          <a:p>
            <a:pPr lvl="1"/>
            <a:r>
              <a:rPr lang="en-US" b="1" dirty="0" smtClean="0"/>
              <a:t>Stop the nuisance</a:t>
            </a:r>
          </a:p>
          <a:p>
            <a:pPr lvl="1"/>
            <a:r>
              <a:rPr lang="en-US" b="1" dirty="0" smtClean="0"/>
              <a:t>Prevents future harm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b="1" dirty="0" smtClean="0"/>
              <a:t>Money damages</a:t>
            </a:r>
          </a:p>
          <a:p>
            <a:pPr lvl="1"/>
            <a:r>
              <a:rPr lang="en-US" b="1" dirty="0" smtClean="0"/>
              <a:t>Compensate for past harm.</a:t>
            </a:r>
          </a:p>
          <a:p>
            <a:pPr lvl="1"/>
            <a:r>
              <a:rPr lang="en-US" b="1" dirty="0" smtClean="0"/>
              <a:t>Pay for ability to harm in the future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813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74</TotalTime>
  <Words>137</Words>
  <Application>Microsoft Office PowerPoint</Application>
  <PresentationFormat>On-screen Show (4:3)</PresentationFormat>
  <Paragraphs>42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Tahoma</vt:lpstr>
      <vt:lpstr>Arial</vt:lpstr>
      <vt:lpstr>Wingdings</vt:lpstr>
      <vt:lpstr>Module</vt:lpstr>
      <vt:lpstr>Nuisance</vt:lpstr>
      <vt:lpstr>Nuisance -- Defined</vt:lpstr>
      <vt:lpstr>Nuisance compared to Trespass</vt:lpstr>
      <vt:lpstr>Nuisance – Key Factors Which Courts Balance</vt:lpstr>
      <vt:lpstr>Nuisance – Key Factors Which Courts Balance</vt:lpstr>
      <vt:lpstr>Nuisance – Key Factors Which Courts Balance</vt:lpstr>
      <vt:lpstr>Nuisance – Key Factors Which Courts Balance</vt:lpstr>
      <vt:lpstr>Nuisance – Key Factors Which Courts Balance</vt:lpstr>
      <vt:lpstr>Possible Remedies</vt:lpstr>
      <vt:lpstr>Rose v. Chaikin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Gerry W. Beyer</dc:creator>
  <cp:lastModifiedBy>Gerry W. Beyer</cp:lastModifiedBy>
  <cp:revision>8</cp:revision>
  <cp:lastPrinted>1601-01-01T00:00:00Z</cp:lastPrinted>
  <dcterms:created xsi:type="dcterms:W3CDTF">2004-02-08T20:44:00Z</dcterms:created>
  <dcterms:modified xsi:type="dcterms:W3CDTF">2012-04-03T22:15:42Z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