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9"/>
  </p:notesMasterIdLst>
  <p:sldIdLst>
    <p:sldId id="256" r:id="rId2"/>
    <p:sldId id="273" r:id="rId3"/>
    <p:sldId id="257" r:id="rId4"/>
    <p:sldId id="258" r:id="rId5"/>
    <p:sldId id="259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0D818A6-0A44-4154-B7B5-6B1CC6BE4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85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AAD72899-2A9C-4512-992F-6BD095684E10}" type="slidenum">
              <a:rPr lang="en-US">
                <a:latin typeface="Arial" pitchFamily="34" charset="0"/>
              </a:rPr>
              <a:pPr/>
              <a:t>4</a:t>
            </a:fld>
            <a:endParaRPr lang="en-US">
              <a:latin typeface="Arial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http://groups.msn.com/AllAboutCarrollCountyNewHampshireUSA/lakesandponds.msnw?action=ShowPhoto&amp;PhotoID=35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781266F8-B0F4-47F3-9884-B01F0B892030}" type="slidenum">
              <a:rPr lang="en-US">
                <a:latin typeface="Arial" pitchFamily="34" charset="0"/>
              </a:rPr>
              <a:pPr/>
              <a:t>5</a:t>
            </a:fld>
            <a:endParaRPr lang="en-US">
              <a:latin typeface="Arial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http://www.beangroup.com/property/listings/Homes/NH/Wakefield/40970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B31CEE6-93AA-442C-99E4-8FFD12A65413}" type="slidenum">
              <a:rPr lang="en-US">
                <a:latin typeface="Arial" pitchFamily="34" charset="0"/>
              </a:rPr>
              <a:pPr/>
              <a:t>7</a:t>
            </a:fld>
            <a:endParaRPr lang="en-US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http://www.realtor.com/FindHome/HomeListing.asp?snum=26&amp;frm=byzip&amp;st=&amp;typ=1%2C+2%2C+3%2C+4%2C+5%2C+6%2C+7&amp;poe=realtor&amp;mnbed=0&amp;mnbath=0&amp;mnprice=0&amp;mxprice=99999999&amp;js=off&amp;pgnum=3&amp;fid=so&amp;mnsqft=&amp;mls=xmls&amp;zp=80903&amp;sid=0241C2384D4DC&amp;snumxlid=1031846809&amp;lnksrc=00003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B2766-B63D-4474-B9FD-9C6C7CA477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59547-2E8E-4B1C-A2C6-FC60BE41AE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9BB073-02AB-4600-9211-F973EA0A73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80407-75B2-459A-8676-C83B91B347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2E702C-4F27-4FE9-A863-53FD6A38DB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F4C1F-C30B-44DA-8BB4-A90EE21DA7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8F6C9-407D-42CE-ACF0-3129FD9110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0467DF-1E38-4945-A458-C0D6A4D80B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B8D20-3404-4949-B145-D2220E8B6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6E6CD-444B-4937-A908-5D3EC74743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D5494630-B6BC-4DB1-9CE4-0F5D21258E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5FC67BD1-907B-407A-80FB-77D495BC89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526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Construction of Covenants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Merger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Merger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Estoppel, prescription, laches,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Merger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Estoppel, prescription, laches, etc.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Unclean hands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Merger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Estoppel, prescription, laches, etc.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Unclean hands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Acquiescence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6878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Statutory duration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Release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Merger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Estoppel, prescription, laches, etc.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Unclean hands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Acquiescence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Changed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Cowling v. Colligan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600200" y="5943600"/>
            <a:ext cx="5943600" cy="685800"/>
          </a:xfrm>
        </p:spPr>
        <p:txBody>
          <a:bodyPr>
            <a:normAutofit fontScale="55000" lnSpcReduction="20000"/>
          </a:bodyPr>
          <a:lstStyle/>
          <a:p>
            <a:pPr algn="ctr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b="1" dirty="0"/>
              <a:t>Townhome near intersection of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Westheimer</a:t>
            </a:r>
            <a:r>
              <a:rPr lang="en-US" b="1" dirty="0" smtClean="0"/>
              <a:t> </a:t>
            </a:r>
            <a:r>
              <a:rPr lang="en-US" b="1" dirty="0"/>
              <a:t>&amp; Bering</a:t>
            </a:r>
          </a:p>
        </p:txBody>
      </p:sp>
      <p:pic>
        <p:nvPicPr>
          <p:cNvPr id="19460" name="Picture 6" descr="Photo Vie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828800"/>
            <a:ext cx="611505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Construction of Covenants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001000" cy="3429000"/>
          </a:xfrm>
        </p:spPr>
        <p:txBody>
          <a:bodyPr/>
          <a:lstStyle/>
          <a:p>
            <a:pPr eaLnBrk="1" hangingPunct="1"/>
            <a:r>
              <a:rPr lang="en-US" b="1" dirty="0" smtClean="0"/>
              <a:t>Traditional Approach = strict construction</a:t>
            </a:r>
            <a:br>
              <a:rPr lang="en-US" b="1" dirty="0" smtClean="0"/>
            </a:br>
            <a:r>
              <a:rPr lang="en-US" b="1" dirty="0" smtClean="0"/>
              <a:t>(exactly as written)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Modern Approach = broad construction</a:t>
            </a:r>
            <a:br>
              <a:rPr lang="en-US" b="1" dirty="0" smtClean="0"/>
            </a:br>
            <a:r>
              <a:rPr lang="en-US" b="1" dirty="0" smtClean="0"/>
              <a:t>(includes similar unstated limits consistent with purpose)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Joslin v. Pine River Development</a:t>
            </a:r>
          </a:p>
        </p:txBody>
      </p:sp>
      <p:pic>
        <p:nvPicPr>
          <p:cNvPr id="5124" name="Picture 5" descr="Joslin (Pine River Pond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752600"/>
            <a:ext cx="5791200" cy="4343400"/>
          </a:xfrm>
          <a:noFill/>
        </p:spPr>
      </p:pic>
      <p:sp>
        <p:nvSpPr>
          <p:cNvPr id="5123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6248400"/>
            <a:ext cx="7772400" cy="4937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smtClean="0"/>
              <a:t>Pine River Pond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Joslin v. Pine River Development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364288"/>
            <a:ext cx="7772400" cy="341312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/>
              <a:t>Pine River Pond</a:t>
            </a:r>
          </a:p>
        </p:txBody>
      </p:sp>
      <p:pic>
        <p:nvPicPr>
          <p:cNvPr id="6148" name="Picture 6" descr="PRP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05000"/>
            <a:ext cx="57150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Joslin v. Pine River Development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6096000"/>
            <a:ext cx="77724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smtClean="0"/>
              <a:t>House overlooking Pine River Pond</a:t>
            </a:r>
            <a:br>
              <a:rPr lang="en-US" sz="2000" b="1" smtClean="0"/>
            </a:br>
            <a:r>
              <a:rPr lang="en-US" sz="2000" b="1" smtClean="0"/>
              <a:t>Selling price $589,900</a:t>
            </a:r>
            <a:r>
              <a:rPr lang="en-US" sz="2000" smtClean="0"/>
              <a:t> </a:t>
            </a:r>
            <a:r>
              <a:rPr lang="en-US" sz="2000" b="1" smtClean="0"/>
              <a:t> </a:t>
            </a:r>
          </a:p>
        </p:txBody>
      </p:sp>
      <p:pic>
        <p:nvPicPr>
          <p:cNvPr id="7172" name="Picture 6" descr="1185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133600"/>
            <a:ext cx="5943600" cy="386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Rhue v. Cheyenne Homes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172200"/>
            <a:ext cx="7315200" cy="417513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/>
              <a:t>El Paso County – Colorado Springs Area</a:t>
            </a:r>
          </a:p>
        </p:txBody>
      </p:sp>
      <p:pic>
        <p:nvPicPr>
          <p:cNvPr id="8198" name="Picture 6" descr="http://www.pikespeakradiomuseum.com/Home%20Page%20Items/Pikes%20Peak%20Downtow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7581900" cy="427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Rhue v. Cheyenne Homes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6172200"/>
            <a:ext cx="7315200" cy="417513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/>
              <a:t>House similar to the one being moved</a:t>
            </a:r>
          </a:p>
        </p:txBody>
      </p:sp>
      <p:pic>
        <p:nvPicPr>
          <p:cNvPr id="9220" name="Picture 6" descr="Photo Viewe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15"/>
          <a:stretch/>
        </p:blipFill>
        <p:spPr bwMode="auto">
          <a:xfrm>
            <a:off x="1066800" y="1752600"/>
            <a:ext cx="7217443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7526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Termination of </a:t>
            </a:r>
            <a:r>
              <a:rPr lang="en-US" b="1" dirty="0" smtClean="0"/>
              <a:t>Covenants</a:t>
            </a:r>
          </a:p>
        </p:txBody>
      </p:sp>
    </p:spTree>
    <p:extLst>
      <p:ext uri="{BB962C8B-B14F-4D97-AF65-F5344CB8AC3E}">
        <p14:creationId xmlns:p14="http://schemas.microsoft.com/office/powerpoint/2010/main" val="38767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Termination of Covenants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en-US" b="1" dirty="0" smtClean="0"/>
              <a:t>Express time stated in covenant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366</TotalTime>
  <Words>222</Words>
  <Application>Microsoft Office PowerPoint</Application>
  <PresentationFormat>On-screen Show (4:3)</PresentationFormat>
  <Paragraphs>68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</vt:lpstr>
      <vt:lpstr>Construction of Covenants</vt:lpstr>
      <vt:lpstr>Construction of Covenants</vt:lpstr>
      <vt:lpstr>Joslin v. Pine River Development</vt:lpstr>
      <vt:lpstr>Joslin v. Pine River Development</vt:lpstr>
      <vt:lpstr>Joslin v. Pine River Development</vt:lpstr>
      <vt:lpstr>Rhue v. Cheyenne Homes</vt:lpstr>
      <vt:lpstr>Rhue v. Cheyenne Homes</vt:lpstr>
      <vt:lpstr>Termination of Covenants</vt:lpstr>
      <vt:lpstr>Termination of Covenants</vt:lpstr>
      <vt:lpstr>Termination of Covenants</vt:lpstr>
      <vt:lpstr>Termination of Covenants</vt:lpstr>
      <vt:lpstr>Termination of Covenants</vt:lpstr>
      <vt:lpstr>Termination of Covenants</vt:lpstr>
      <vt:lpstr>Termination of Covenants</vt:lpstr>
      <vt:lpstr>Termination of Covenants</vt:lpstr>
      <vt:lpstr>Termination of Covenants</vt:lpstr>
      <vt:lpstr>Cowling v. Colligan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11</cp:revision>
  <cp:lastPrinted>1601-01-01T00:00:00Z</cp:lastPrinted>
  <dcterms:created xsi:type="dcterms:W3CDTF">2004-02-05T15:06:44Z</dcterms:created>
  <dcterms:modified xsi:type="dcterms:W3CDTF">2012-04-03T22:02:05Z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