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notesMasterIdLst>
    <p:notesMasterId r:id="rId10"/>
  </p:notesMasterIdLst>
  <p:sldIdLst>
    <p:sldId id="256" r:id="rId2"/>
    <p:sldId id="260" r:id="rId3"/>
    <p:sldId id="257" r:id="rId4"/>
    <p:sldId id="261" r:id="rId5"/>
    <p:sldId id="259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65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065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7C34702D-4251-4D10-A047-8BC0C4264B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5706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fld id="{384E1D7B-B05B-49A4-8DE0-58F8FDAC0F28}" type="slidenum">
              <a:rPr lang="en-US">
                <a:latin typeface="Arial" charset="0"/>
              </a:rPr>
              <a:pPr/>
              <a:t>5</a:t>
            </a:fld>
            <a:endParaRPr lang="en-US">
              <a:latin typeface="Arial" charset="0"/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mtClean="0"/>
              <a:t>http://www.aaa1b.org/display.php?pageid=110&amp;catid=12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6031DD-3994-4345-AE2C-43BA70C50DB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CA1E3C-795A-4537-85BE-9715CA90E48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6F2B3E-36DF-4609-B1A0-097BA7CB43C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C5FFA8-E376-464E-821D-18CCA347A0E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A92F36-4F2F-405D-B2AA-73204D6464B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D2184C-527C-4053-989F-C9B98EF13DA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5E5E76-43B3-4DFD-8D09-4452E28A5F3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BE976-7BD7-47A1-BC3C-B89F4580478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DBCEAA-25D0-4EB9-8748-57FC29AC0B3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F5B91F-8D71-4BF0-96EB-AB6A20B2989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3020FC3A-E0B5-46AC-8226-E934145B0BA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51F19CD2-5172-4EBE-8105-8C8C0DD9C35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447800"/>
            <a:ext cx="8077200" cy="1673352"/>
          </a:xfrm>
        </p:spPr>
        <p:txBody>
          <a:bodyPr/>
          <a:lstStyle/>
          <a:p>
            <a:pPr algn="ctr" eaLnBrk="1" hangingPunct="1"/>
            <a:r>
              <a:rPr lang="en-US" b="1" smtClean="0"/>
              <a:t>Limitations on Covenants and Servitudes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 of Limitations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3222" indent="-514350">
              <a:buFont typeface="+mj-lt"/>
              <a:buAutoNum type="arabicPeriod"/>
            </a:pPr>
            <a:r>
              <a:rPr lang="en-US" b="1" dirty="0" smtClean="0"/>
              <a:t>Constitutions</a:t>
            </a:r>
            <a:r>
              <a:rPr lang="en-US" b="1" dirty="0"/>
              <a:t/>
            </a:r>
            <a:br>
              <a:rPr lang="en-US" b="1" dirty="0"/>
            </a:br>
            <a:endParaRPr lang="en-US" b="1" dirty="0"/>
          </a:p>
          <a:p>
            <a:pPr marL="633222" indent="-514350">
              <a:buFont typeface="+mj-lt"/>
              <a:buAutoNum type="arabicPeriod"/>
            </a:pPr>
            <a:r>
              <a:rPr lang="en-US" b="1" dirty="0" smtClean="0"/>
              <a:t>Statutes</a:t>
            </a:r>
          </a:p>
          <a:p>
            <a:pPr marL="633222" indent="-514350">
              <a:buFont typeface="+mj-lt"/>
              <a:buAutoNum type="arabicPeriod"/>
            </a:pPr>
            <a:endParaRPr lang="en-US" b="1" dirty="0"/>
          </a:p>
          <a:p>
            <a:pPr marL="633222" indent="-514350">
              <a:buFont typeface="+mj-lt"/>
              <a:buAutoNum type="arabicPeriod"/>
            </a:pPr>
            <a:r>
              <a:rPr lang="en-US" b="1" dirty="0" smtClean="0"/>
              <a:t>Public Policy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554148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Shelley v. Kraemer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4100" name="Picture 4" descr="Shelley Hous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828800"/>
            <a:ext cx="367665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447800"/>
            <a:ext cx="8077200" cy="1673352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b="1" dirty="0" smtClean="0"/>
              <a:t>Limitations on Covenants and </a:t>
            </a:r>
            <a:r>
              <a:rPr lang="en-US" b="1" dirty="0" smtClean="0"/>
              <a:t>Servitudes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100" dirty="0" smtClean="0"/>
              <a:t>[continued]</a:t>
            </a:r>
            <a:endParaRPr lang="en-US" sz="3100" b="1" dirty="0" smtClean="0"/>
          </a:p>
        </p:txBody>
      </p:sp>
    </p:spTree>
    <p:extLst>
      <p:ext uri="{BB962C8B-B14F-4D97-AF65-F5344CB8AC3E}">
        <p14:creationId xmlns:p14="http://schemas.microsoft.com/office/powerpoint/2010/main" val="4234088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McMillian v. Iserman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6019800"/>
            <a:ext cx="7696200" cy="6096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2400" b="1" dirty="0" smtClean="0"/>
              <a:t>Facility in same area; could be actual one.</a:t>
            </a:r>
          </a:p>
        </p:txBody>
      </p:sp>
      <p:pic>
        <p:nvPicPr>
          <p:cNvPr id="6148" name="Picture 4" descr="Im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949355"/>
            <a:ext cx="6019800" cy="4021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Metal House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752600"/>
            <a:ext cx="8009203" cy="481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46471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House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676400"/>
            <a:ext cx="7934248" cy="4803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5396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Purple House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http://j-walkblog.com/old/images/purplehous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209800"/>
            <a:ext cx="8206154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2958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105</TotalTime>
  <Words>42</Words>
  <Application>Microsoft Office PowerPoint</Application>
  <PresentationFormat>On-screen Show (4:3)</PresentationFormat>
  <Paragraphs>15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Module</vt:lpstr>
      <vt:lpstr>Limitations on Covenants and Servitudes</vt:lpstr>
      <vt:lpstr>Sources of Limitations</vt:lpstr>
      <vt:lpstr>Shelley v. Kraemer</vt:lpstr>
      <vt:lpstr>Limitations on Covenants and Servitudes  [continued]</vt:lpstr>
      <vt:lpstr>McMillian v. Iserman</vt:lpstr>
      <vt:lpstr>Metal House</vt:lpstr>
      <vt:lpstr>Slide House</vt:lpstr>
      <vt:lpstr>Purple House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Limitations on Covenants and Servitudes</dc:title>
  <dc:creator>Gerry W. Beyer</dc:creator>
  <cp:lastModifiedBy>Gerry W. Beyer</cp:lastModifiedBy>
  <cp:revision>6</cp:revision>
  <cp:lastPrinted>1601-01-01T00:00:00Z</cp:lastPrinted>
  <dcterms:created xsi:type="dcterms:W3CDTF">2004-02-03T15:58:37Z</dcterms:created>
  <dcterms:modified xsi:type="dcterms:W3CDTF">2012-04-02T17:47:21Z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5</vt:i4>
  </property>
</Properties>
</file>