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6"/>
  </p:notes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5" r:id="rId11"/>
    <p:sldId id="267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4A11FE7B-E1E1-4CB8-8235-C7643D7479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403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goonies.org/locations.htm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www.imdb.com/title/tt0089218/" TargetMode="Externa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fld id="{4C1043A0-BC1D-42FF-A2AD-05D561E79861}" type="slidenum">
              <a:rPr lang="en-US">
                <a:latin typeface="Arial" charset="0"/>
              </a:rPr>
              <a:pPr/>
              <a:t>10</a:t>
            </a:fld>
            <a:endParaRPr lang="en-US">
              <a:latin typeface="Arial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http://www.ohwy.com/or/s/surfsand.htm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fld id="{C2EE83C7-54C9-405A-A0BE-B40154CECD08}" type="slidenum">
              <a:rPr lang="en-US">
                <a:latin typeface="Arial" charset="0"/>
              </a:rPr>
              <a:pPr/>
              <a:t>11</a:t>
            </a:fld>
            <a:endParaRPr lang="en-US">
              <a:latin typeface="Arial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http://www.surfsand.com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fld id="{5E679033-B59E-4487-98D8-2CEC1DFA958C}" type="slidenum">
              <a:rPr lang="en-US">
                <a:latin typeface="Arial" charset="0"/>
              </a:rPr>
              <a:pPr/>
              <a:t>13</a:t>
            </a:fld>
            <a:endParaRPr lang="en-US">
              <a:latin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>
                <a:hlinkClick r:id="rId3"/>
              </a:rPr>
              <a:t>Follow this link</a:t>
            </a:r>
            <a:r>
              <a:rPr lang="en-US" smtClean="0"/>
              <a:t> http://www.thegoonies.org/locations.htm#haystack to view scenes from the movie </a:t>
            </a:r>
            <a:r>
              <a:rPr lang="en-US" i="1" smtClean="0">
                <a:hlinkClick r:id="rId4"/>
              </a:rPr>
              <a:t>Goonies</a:t>
            </a:r>
            <a:r>
              <a:rPr lang="en-US" smtClean="0"/>
              <a:t> http://www.imdb.com/title/tt0089218/ in which this Rock is predominantly featured.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fld id="{08344C4C-F8F8-401D-925D-AB8C8BE65CFE}" type="slidenum">
              <a:rPr lang="en-US">
                <a:latin typeface="Arial" charset="0"/>
              </a:rPr>
              <a:pPr/>
              <a:t>14</a:t>
            </a:fld>
            <a:endParaRPr lang="en-US">
              <a:latin typeface="Arial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From Kurt Glass, Spring 2007, TTU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9A64E9-28AF-4B87-9CEE-315DA7E50EC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815B3B-0F81-423B-A540-5CEB629E44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B53181-7E61-4FEB-BED5-18F8BE8B20C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50938" y="214313"/>
            <a:ext cx="7804150" cy="591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8992B-F6DB-4EE9-94D5-E396C44181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800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8F045-6DEC-4456-BE4B-61922BD907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6D9109-E0F1-477A-AF46-DB403952DE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DA6A0A-8677-4913-99CC-2C05382512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BEB484-06E5-4FD4-9099-2DED5E58ADC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65F527-6145-4DA9-AD2D-98B13A4BA8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DEC463-E704-41F9-BD1F-20D5B88D2E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0A093D-03B8-447D-8C6A-687AE29A01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05A36045-A216-49AE-96FA-4CC32063DF2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8D5F1B58-1951-4D07-BBA5-85F69A2BF44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676400"/>
            <a:ext cx="8077200" cy="1673352"/>
          </a:xfrm>
        </p:spPr>
        <p:txBody>
          <a:bodyPr/>
          <a:lstStyle/>
          <a:p>
            <a:pPr algn="ctr" eaLnBrk="1" hangingPunct="1"/>
            <a:r>
              <a:rPr lang="en-US" b="1" dirty="0" smtClean="0"/>
              <a:t>Prescriptive Easements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State ex. Rel. Thornton v. Hay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1268" name="Picture 6" descr="surfsa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752600"/>
            <a:ext cx="7124700" cy="4929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5" descr="surfsa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8458199" cy="629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H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04800"/>
            <a:ext cx="8991600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852487"/>
          </a:xfrm>
        </p:spPr>
        <p:txBody>
          <a:bodyPr/>
          <a:lstStyle/>
          <a:p>
            <a:pPr eaLnBrk="1" hangingPunct="1"/>
            <a:r>
              <a:rPr lang="en-US" sz="2800" b="1" smtClean="0"/>
              <a:t>Scene from </a:t>
            </a:r>
            <a:r>
              <a:rPr lang="en-US" sz="2800" b="1" i="1" smtClean="0"/>
              <a:t>Goonies </a:t>
            </a:r>
            <a:r>
              <a:rPr lang="en-US" sz="2800" b="1" smtClean="0"/>
              <a:t>with Haystack Rock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4340" name="Picture 4" descr="Gooni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05000"/>
            <a:ext cx="7903672" cy="4422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755" y="1905000"/>
            <a:ext cx="6610350" cy="447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Analogous to adverse possession.</a:t>
            </a:r>
          </a:p>
          <a:p>
            <a:endParaRPr lang="en-US" b="1" dirty="0"/>
          </a:p>
          <a:p>
            <a:r>
              <a:rPr lang="en-US" b="1" dirty="0" smtClean="0"/>
              <a:t>Land need not be in common ownership.</a:t>
            </a:r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Use not required before severance.</a:t>
            </a:r>
          </a:p>
          <a:p>
            <a:endParaRPr lang="en-US" b="1" dirty="0"/>
          </a:p>
          <a:p>
            <a:r>
              <a:rPr lang="en-US" b="1" dirty="0" smtClean="0"/>
              <a:t>Only </a:t>
            </a:r>
            <a:r>
              <a:rPr lang="en-US" b="1" u="sng" dirty="0" smtClean="0"/>
              <a:t>affirmative</a:t>
            </a:r>
            <a:r>
              <a:rPr lang="en-US" b="1" dirty="0" smtClean="0"/>
              <a:t> prescriptive easements are possible.</a:t>
            </a:r>
          </a:p>
        </p:txBody>
      </p:sp>
    </p:spTree>
    <p:extLst>
      <p:ext uri="{BB962C8B-B14F-4D97-AF65-F5344CB8AC3E}">
        <p14:creationId xmlns:p14="http://schemas.microsoft.com/office/powerpoint/2010/main" val="102989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Elements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b="1" dirty="0" smtClean="0"/>
              <a:t>1.  Open &amp; Notorious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endParaRPr lang="en-US" b="1" dirty="0" smtClean="0"/>
          </a:p>
          <a:p>
            <a:pPr marL="900684" lvl="2" indent="-342900"/>
            <a:r>
              <a:rPr lang="en-US" b="1" dirty="0" smtClean="0"/>
              <a:t>Obvious to someone looking at the property.</a:t>
            </a:r>
            <a:br>
              <a:rPr lang="en-US" b="1" dirty="0" smtClean="0"/>
            </a:br>
            <a:endParaRPr lang="en-US" b="1" dirty="0" smtClean="0"/>
          </a:p>
          <a:p>
            <a:pPr marL="900684" lvl="2" indent="-342900"/>
            <a:r>
              <a:rPr lang="en-US" b="1" dirty="0" smtClean="0"/>
              <a:t>Use </a:t>
            </a:r>
            <a:r>
              <a:rPr lang="en-US" b="1" dirty="0" smtClean="0"/>
              <a:t>was without </a:t>
            </a:r>
            <a:r>
              <a:rPr lang="en-US" b="1" dirty="0" smtClean="0"/>
              <a:t>permission (if had permission, would be license).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Elements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b="1" dirty="0" smtClean="0"/>
              <a:t>2.   Adverse to Owner’s Claim of Right</a:t>
            </a:r>
          </a:p>
          <a:p>
            <a:pPr marL="0" indent="0" eaLnBrk="1" hangingPunct="1">
              <a:buNone/>
            </a:pPr>
            <a:endParaRPr lang="en-US" b="1" dirty="0" smtClean="0"/>
          </a:p>
          <a:p>
            <a:pPr marL="1014984" lvl="2" indent="-457200"/>
            <a:r>
              <a:rPr lang="en-US" b="1" dirty="0" smtClean="0"/>
              <a:t>Use would impinge on owner’s rights.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Elements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b="1" dirty="0" smtClean="0"/>
              <a:t>3.  Exclusive?</a:t>
            </a:r>
          </a:p>
          <a:p>
            <a:pPr marL="0" indent="0" eaLnBrk="1" hangingPunct="1">
              <a:buNone/>
            </a:pPr>
            <a:endParaRPr lang="en-US" b="1" dirty="0" smtClean="0"/>
          </a:p>
          <a:p>
            <a:pPr marL="1014984" lvl="2" indent="-457200"/>
            <a:r>
              <a:rPr lang="en-US" b="1" dirty="0" smtClean="0"/>
              <a:t>Majority = no</a:t>
            </a:r>
            <a:br>
              <a:rPr lang="en-US" b="1" dirty="0" smtClean="0"/>
            </a:br>
            <a:endParaRPr lang="en-US" b="1" dirty="0" smtClean="0"/>
          </a:p>
          <a:p>
            <a:pPr marL="1014984" lvl="2" indent="-457200"/>
            <a:r>
              <a:rPr lang="en-US" b="1" dirty="0" smtClean="0"/>
              <a:t>Minority = yes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Elements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b="1" dirty="0" smtClean="0"/>
              <a:t>4.  Uninterrupted 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Elements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b="1" dirty="0" smtClean="0"/>
              <a:t>5.  Continuous</a:t>
            </a:r>
          </a:p>
          <a:p>
            <a:pPr marL="0" indent="0" eaLnBrk="1" hangingPunct="1">
              <a:buNone/>
            </a:pPr>
            <a:endParaRPr lang="en-US" dirty="0" smtClean="0"/>
          </a:p>
          <a:p>
            <a:pPr marL="1014984" lvl="2" indent="-457200"/>
            <a:r>
              <a:rPr lang="en-US" b="1" dirty="0" smtClean="0"/>
              <a:t>X number of years (often specified by statute)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Beebe v. DeMarco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362200" y="1981200"/>
          <a:ext cx="4572000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Photo Editor Photo" r:id="rId3" imgW="3809524" imgH="3809524" progId="MSPhotoEd.3">
                  <p:embed/>
                </p:oleObj>
              </mc:Choice>
              <mc:Fallback>
                <p:oleObj name="Photo Editor Photo" r:id="rId3" imgW="3809524" imgH="3809524" progId="MSPhotoEd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981200"/>
                        <a:ext cx="4572000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5" descr="Beebe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" y="152400"/>
            <a:ext cx="8610067" cy="6477000"/>
          </a:xfrm>
          <a:noFill/>
        </p:spPr>
      </p:pic>
      <p:sp>
        <p:nvSpPr>
          <p:cNvPr id="2" name="Rectangle 1"/>
          <p:cNvSpPr/>
          <p:nvPr/>
        </p:nvSpPr>
        <p:spPr>
          <a:xfrm>
            <a:off x="1676400" y="5943600"/>
            <a:ext cx="1676400" cy="76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144</TotalTime>
  <Words>149</Words>
  <Application>Microsoft Office PowerPoint</Application>
  <PresentationFormat>On-screen Show (4:3)</PresentationFormat>
  <Paragraphs>40</Paragraphs>
  <Slides>14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Module</vt:lpstr>
      <vt:lpstr>Photo Editor Photo</vt:lpstr>
      <vt:lpstr>Prescriptive Easements</vt:lpstr>
      <vt:lpstr>Basic Concepts</vt:lpstr>
      <vt:lpstr>Elements</vt:lpstr>
      <vt:lpstr>Elements</vt:lpstr>
      <vt:lpstr>Elements</vt:lpstr>
      <vt:lpstr>Elements</vt:lpstr>
      <vt:lpstr>Elements</vt:lpstr>
      <vt:lpstr>Beebe v. DeMarco</vt:lpstr>
      <vt:lpstr>PowerPoint Presentation</vt:lpstr>
      <vt:lpstr>State ex. Rel. Thornton v. Hay</vt:lpstr>
      <vt:lpstr>PowerPoint Presentation</vt:lpstr>
      <vt:lpstr>PowerPoint Presentation</vt:lpstr>
      <vt:lpstr>Scene from Goonies with Haystack Rock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Prescriptive Easements</dc:title>
  <dc:creator>Gerry W. Beyer</dc:creator>
  <cp:lastModifiedBy>Gerry W. Beyer</cp:lastModifiedBy>
  <cp:revision>10</cp:revision>
  <dcterms:created xsi:type="dcterms:W3CDTF">2004-01-15T14:14:31Z</dcterms:created>
  <dcterms:modified xsi:type="dcterms:W3CDTF">2012-03-28T19:59:04Z</dcterms:modified>
</cp:coreProperties>
</file>