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5"/>
  </p:notesMasterIdLst>
  <p:sldIdLst>
    <p:sldId id="258" r:id="rId2"/>
    <p:sldId id="259" r:id="rId3"/>
    <p:sldId id="257" r:id="rId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24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98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559F1918-4085-4DA6-970D-AC7E20502D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9387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CA40F6-8F9C-4B25-8F53-97A5A8B4252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6E1E82-8143-41FA-81B2-11F5C826350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E1721A-BCAC-4690-ACEB-E9020DCAE98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90C52A-83BA-4EE4-882D-8415A87844C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B3617F-CC2D-42B2-9DD4-56936AFEAB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BAF160-8821-4954-986E-B15D348970D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748AC18-BA87-41D9-9152-B5087B9A11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937686-2FE7-45C0-AD87-C8F8995392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C448F5-BC5E-4154-82B5-03B6A193291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7DFC53-0611-407B-B743-514A975A51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8E53F31D-7B0B-4FD1-86E2-AFF1E8CA644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0D6BD5EE-3515-4EAF-8CFA-2118B27A562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8077200" cy="31242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Future Interests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810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http://www.naturallygreen.co.uk/images/natural-toothbrush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10" t="154"/>
          <a:stretch/>
        </p:blipFill>
        <p:spPr bwMode="auto">
          <a:xfrm rot="2169974">
            <a:off x="3335435" y="4076557"/>
            <a:ext cx="2104583" cy="2096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future interest?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An estate that will or may become possessory at a future time.</a:t>
            </a:r>
          </a:p>
          <a:p>
            <a:endParaRPr lang="en-US" b="1" dirty="0"/>
          </a:p>
          <a:p>
            <a:r>
              <a:rPr lang="en-US" b="1" dirty="0" smtClean="0"/>
              <a:t>The owner lacks the “stick of possession” but might obtain it at a later time.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3309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smtClean="0"/>
              <a:t>Future Interest Chart</a:t>
            </a:r>
          </a:p>
        </p:txBody>
      </p:sp>
      <p:pic>
        <p:nvPicPr>
          <p:cNvPr id="3075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18" t="23050"/>
          <a:stretch>
            <a:fillRect/>
          </a:stretch>
        </p:blipFill>
        <p:spPr>
          <a:xfrm>
            <a:off x="304800" y="1905000"/>
            <a:ext cx="8686800" cy="46482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248</TotalTime>
  <Words>42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Corbel</vt:lpstr>
      <vt:lpstr>Tahoma</vt:lpstr>
      <vt:lpstr>Wingdings</vt:lpstr>
      <vt:lpstr>Wingdings 2</vt:lpstr>
      <vt:lpstr>Wingdings 3</vt:lpstr>
      <vt:lpstr>Module</vt:lpstr>
      <vt:lpstr>Future Interests  Introduction</vt:lpstr>
      <vt:lpstr>What is a future interest?</vt:lpstr>
      <vt:lpstr>Future Interest Chart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Beyer</cp:lastModifiedBy>
  <cp:revision>9</cp:revision>
  <cp:lastPrinted>1601-01-01T00:00:00Z</cp:lastPrinted>
  <dcterms:created xsi:type="dcterms:W3CDTF">2003-10-19T19:41:25Z</dcterms:created>
  <dcterms:modified xsi:type="dcterms:W3CDTF">2015-02-15T17:32:35Z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5</vt:i4>
  </property>
</Properties>
</file>