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81" r:id="rId8"/>
    <p:sldId id="256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57" r:id="rId18"/>
    <p:sldId id="274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8768FC-5345-430D-AB4B-FD790A985B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523B35-3041-446C-93D6-C0A227727A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A7629-C07C-4451-A14B-9EFE351E21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F8ED3-2FA5-4E10-868C-3AB7428F27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DDB50A-F90D-4F9E-928D-76C23C8851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D1B51-A89C-47C7-AD2D-18C73A6ACE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49ED8C-8296-46AB-84BF-87CBD266E2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AF5C5-7F2B-4B62-A997-40624BCCD7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6DF4A4-4790-427A-87CF-DE3B6AE1D3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569864-21A4-4820-9B02-7AD199612F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08C7C298-28B6-421C-9844-14745967FD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D6B54FDA-D27D-4B49-BB4C-B2C40DCD2A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houseplansdesignss.com/wp-content/uploads/2011/12/House-Addition-Plans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4478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Life Estates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&amp; Duties of Life Tenant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Keep property in repair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3981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&amp; Duties of Life Tenant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Pay property taxes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8788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&amp; Duties of Life Tenant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Pay interest on mortgage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Life tenant is not responsible for paying principal of mortgage.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9716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&amp; Duties of Life Tenant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Entitled to rents and profits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3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&amp; Duties of Life Tenant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Cannot create interests that extend beyond measuring person’s life.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409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&amp; Duties of Life Tenant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 Allow reasonable inspection by </a:t>
            </a:r>
            <a:r>
              <a:rPr lang="en-US" b="1" dirty="0" err="1" smtClean="0"/>
              <a:t>reversioner</a:t>
            </a:r>
            <a:r>
              <a:rPr lang="en-US" b="1" dirty="0" smtClean="0"/>
              <a:t> or </a:t>
            </a:r>
            <a:r>
              <a:rPr lang="en-US" b="1" dirty="0" err="1" smtClean="0"/>
              <a:t>remainderman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4884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&amp; Duties of Life Tenant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7.  Cannot commit waste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Voluntary waste</a:t>
            </a:r>
          </a:p>
          <a:p>
            <a:pPr lvl="2"/>
            <a:r>
              <a:rPr lang="en-US" b="1" dirty="0" smtClean="0"/>
              <a:t>Deliberate or destructive action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Permissive waste</a:t>
            </a:r>
          </a:p>
          <a:p>
            <a:pPr lvl="2"/>
            <a:r>
              <a:rPr lang="en-US" b="1" dirty="0" smtClean="0"/>
              <a:t>Failing to exercise reasonable care to preserve and protect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603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Moore v. Phillips</a:t>
            </a:r>
          </a:p>
        </p:txBody>
      </p:sp>
      <p:pic>
        <p:nvPicPr>
          <p:cNvPr id="5123" name="Picture 6" descr="Moore (similar farmhouse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1905000"/>
            <a:ext cx="7086600" cy="47148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if waste improves property?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Common law = waste</a:t>
            </a:r>
          </a:p>
          <a:p>
            <a:pPr lvl="1"/>
            <a:r>
              <a:rPr lang="en-US" b="1" dirty="0" smtClean="0"/>
              <a:t>Example:  ________________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Ameliorating waste exception</a:t>
            </a:r>
          </a:p>
          <a:p>
            <a:pPr lvl="1"/>
            <a:r>
              <a:rPr lang="en-US" b="1" dirty="0" smtClean="0"/>
              <a:t>Perhaps if property value increased</a:t>
            </a:r>
          </a:p>
          <a:p>
            <a:pPr lvl="1"/>
            <a:r>
              <a:rPr lang="en-US" b="1" dirty="0" smtClean="0"/>
              <a:t>Example: </a:t>
            </a:r>
            <a:endParaRPr lang="en-US" b="1" dirty="0"/>
          </a:p>
        </p:txBody>
      </p:sp>
      <p:pic>
        <p:nvPicPr>
          <p:cNvPr id="1026" name="Picture 2" descr="http://t2.gstatic.com/images?q=tbn:ANd9GcRKBb6BqS0AIja9vviqckKGoEKTRdkkU9CwwFdmZxC78UswI9OXS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9812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use Addition Plans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896134"/>
            <a:ext cx="2339833" cy="175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96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George Strait Deed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96" y="1676400"/>
            <a:ext cx="75628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540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Estate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Possessory rights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Current, and 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Until death</a:t>
            </a:r>
          </a:p>
        </p:txBody>
      </p:sp>
    </p:spTree>
    <p:extLst>
      <p:ext uri="{BB962C8B-B14F-4D97-AF65-F5344CB8AC3E}">
        <p14:creationId xmlns:p14="http://schemas.microsoft.com/office/powerpoint/2010/main" val="285804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808642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George </a:t>
            </a:r>
            <a:r>
              <a:rPr lang="en-US" smtClean="0"/>
              <a:t>Strait Deed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21" y="1828800"/>
            <a:ext cx="8229600" cy="4625609"/>
          </a:xfrm>
        </p:spPr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6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Estate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Ability to transfer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May sell or gift but new owner has possessory rights only until prior owner dies.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Life estate </a:t>
            </a:r>
            <a:r>
              <a:rPr lang="en-US" b="1" dirty="0" err="1" smtClean="0"/>
              <a:t>pur</a:t>
            </a:r>
            <a:r>
              <a:rPr lang="en-US" b="1" dirty="0" smtClean="0"/>
              <a:t> </a:t>
            </a:r>
            <a:r>
              <a:rPr lang="en-US" b="1" dirty="0" err="1" smtClean="0"/>
              <a:t>autre</a:t>
            </a:r>
            <a:r>
              <a:rPr lang="en-US" b="1" dirty="0" smtClean="0"/>
              <a:t> vie</a:t>
            </a:r>
          </a:p>
          <a:p>
            <a:pPr lvl="2"/>
            <a:r>
              <a:rPr lang="en-US" b="1" dirty="0"/>
              <a:t>(</a:t>
            </a:r>
            <a:r>
              <a:rPr lang="en-US" b="1" dirty="0" smtClean="0"/>
              <a:t>for the life of another)</a:t>
            </a:r>
          </a:p>
        </p:txBody>
      </p:sp>
    </p:spTree>
    <p:extLst>
      <p:ext uri="{BB962C8B-B14F-4D97-AF65-F5344CB8AC3E}">
        <p14:creationId xmlns:p14="http://schemas.microsoft.com/office/powerpoint/2010/main" val="125974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Estate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Measuring life may be someone other than grantor or grantee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“A to B for the life of C.”</a:t>
            </a:r>
          </a:p>
        </p:txBody>
      </p:sp>
    </p:spTree>
    <p:extLst>
      <p:ext uri="{BB962C8B-B14F-4D97-AF65-F5344CB8AC3E}">
        <p14:creationId xmlns:p14="http://schemas.microsoft.com/office/powerpoint/2010/main" val="10522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Estate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Ability to transfer at death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Life estate = no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Life estate </a:t>
            </a:r>
            <a:r>
              <a:rPr lang="en-US" b="1" dirty="0" err="1" smtClean="0"/>
              <a:t>pur</a:t>
            </a:r>
            <a:r>
              <a:rPr lang="en-US" b="1" dirty="0" smtClean="0"/>
              <a:t> </a:t>
            </a:r>
            <a:r>
              <a:rPr lang="en-US" b="1" dirty="0" err="1" smtClean="0"/>
              <a:t>autre</a:t>
            </a:r>
            <a:r>
              <a:rPr lang="en-US" b="1" dirty="0" smtClean="0"/>
              <a:t> vie = yes</a:t>
            </a:r>
          </a:p>
        </p:txBody>
      </p:sp>
    </p:spTree>
    <p:extLst>
      <p:ext uri="{BB962C8B-B14F-4D97-AF65-F5344CB8AC3E}">
        <p14:creationId xmlns:p14="http://schemas.microsoft.com/office/powerpoint/2010/main" val="23515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Estate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Upon measuring person’s death: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Reversion – back to grantor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Remainder – to person specifically mentioned by grantor</a:t>
            </a:r>
          </a:p>
        </p:txBody>
      </p:sp>
    </p:spTree>
    <p:extLst>
      <p:ext uri="{BB962C8B-B14F-4D97-AF65-F5344CB8AC3E}">
        <p14:creationId xmlns:p14="http://schemas.microsoft.com/office/powerpoint/2010/main" val="237047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447800"/>
            <a:ext cx="8077200" cy="2133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>Life </a:t>
            </a:r>
            <a:r>
              <a:rPr lang="en-US" b="1" dirty="0" smtClean="0"/>
              <a:t>Estates</a:t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700" dirty="0" smtClean="0"/>
              <a:t>[continued]</a:t>
            </a:r>
            <a:endParaRPr lang="en-US" sz="2700" b="1" dirty="0" smtClean="0"/>
          </a:p>
        </p:txBody>
      </p:sp>
    </p:spTree>
    <p:extLst>
      <p:ext uri="{BB962C8B-B14F-4D97-AF65-F5344CB8AC3E}">
        <p14:creationId xmlns:p14="http://schemas.microsoft.com/office/powerpoint/2010/main" val="295286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Life Estate Creation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idx="1"/>
          </p:nvPr>
        </p:nvSpPr>
        <p:spPr>
          <a:xfrm>
            <a:off x="1182688" y="2362200"/>
            <a:ext cx="6208712" cy="37703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b="1" dirty="0" smtClean="0"/>
              <a:t>“To A for life”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“To A” = words of purchase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“for life” = words of limitation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Lewis v. </a:t>
            </a:r>
            <a:r>
              <a:rPr lang="en-US" i="1" dirty="0" err="1" smtClean="0"/>
              <a:t>Searles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en-US" b="1" dirty="0"/>
              <a:t>Second, I devise to my niece, Hattie L. Lewis, all of my real and personal property </a:t>
            </a:r>
            <a:r>
              <a:rPr lang="en-US" b="1" dirty="0" smtClean="0"/>
              <a:t>* * * </a:t>
            </a:r>
            <a:r>
              <a:rPr lang="en-US" b="1" dirty="0"/>
              <a:t>so long as she remains single and unmarried. In the event that the said Hattie L. Lewis shall marry, then and in this event I desire that all of my property, </a:t>
            </a:r>
            <a:r>
              <a:rPr lang="en-US" b="1" dirty="0" smtClean="0"/>
              <a:t>* * * be </a:t>
            </a:r>
            <a:r>
              <a:rPr lang="en-US" b="1" dirty="0"/>
              <a:t>divided equally between my nieces and nephews as follows, to the said Hattie L. Lewis, an undivided one third, to Letitia A. </a:t>
            </a:r>
            <a:r>
              <a:rPr lang="en-US" b="1" dirty="0" err="1"/>
              <a:t>LaForge</a:t>
            </a:r>
            <a:r>
              <a:rPr lang="en-US" b="1" dirty="0"/>
              <a:t>, wife of A. C. </a:t>
            </a:r>
            <a:r>
              <a:rPr lang="en-US" b="1" dirty="0" err="1"/>
              <a:t>LaForge</a:t>
            </a:r>
            <a:r>
              <a:rPr lang="en-US" b="1" dirty="0"/>
              <a:t>, an undivided one third, and to James R. Lewis an undivided one </a:t>
            </a:r>
            <a:r>
              <a:rPr lang="en-US" b="1" dirty="0" smtClean="0"/>
              <a:t>third.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098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593</TotalTime>
  <Words>409</Words>
  <Application>Microsoft Office PowerPoint</Application>
  <PresentationFormat>On-screen Show (4:3)</PresentationFormat>
  <Paragraphs>70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Corbel</vt:lpstr>
      <vt:lpstr>Tahoma</vt:lpstr>
      <vt:lpstr>Wingdings</vt:lpstr>
      <vt:lpstr>Wingdings 2</vt:lpstr>
      <vt:lpstr>Wingdings 3</vt:lpstr>
      <vt:lpstr>Module</vt:lpstr>
      <vt:lpstr>Life Estates</vt:lpstr>
      <vt:lpstr>Life Estate Characteristics</vt:lpstr>
      <vt:lpstr>Life Estate Characteristics</vt:lpstr>
      <vt:lpstr>Life Estate Characteristics</vt:lpstr>
      <vt:lpstr>Life Estate Characteristics</vt:lpstr>
      <vt:lpstr>Life Estate Characteristics</vt:lpstr>
      <vt:lpstr>Life Estates  [continued]</vt:lpstr>
      <vt:lpstr>Life Estate Creation</vt:lpstr>
      <vt:lpstr>Lewis v. Searles</vt:lpstr>
      <vt:lpstr>Rights &amp; Duties of Life Tenant</vt:lpstr>
      <vt:lpstr>Rights &amp; Duties of Life Tenant</vt:lpstr>
      <vt:lpstr>Rights &amp; Duties of Life Tenant</vt:lpstr>
      <vt:lpstr>Rights &amp; Duties of Life Tenant</vt:lpstr>
      <vt:lpstr>Rights &amp; Duties of Life Tenant</vt:lpstr>
      <vt:lpstr>Rights &amp; Duties of Life Tenant</vt:lpstr>
      <vt:lpstr>Rights &amp; Duties of Life Tenant</vt:lpstr>
      <vt:lpstr>Moore v. Phillips</vt:lpstr>
      <vt:lpstr>What if waste improves property?</vt:lpstr>
      <vt:lpstr>George Strait Deed</vt:lpstr>
      <vt:lpstr>George Strait Deed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20</cp:revision>
  <dcterms:created xsi:type="dcterms:W3CDTF">2003-10-07T14:59:39Z</dcterms:created>
  <dcterms:modified xsi:type="dcterms:W3CDTF">2015-02-09T22:25:57Z</dcterms:modified>
</cp:coreProperties>
</file>