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73C468A-5ECC-4217-9CF7-73424DC34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656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42CEE2-CCA3-45EF-9ACC-61D97416DF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2BA6D-34AB-4813-8A34-663CD6B653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76797-3175-4EB2-A05E-78B2E39D71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92DFD-2C6A-45EC-BAD7-47FE64FF2C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0BEC0-ABFB-472A-AE2D-968DB72B2A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B46453-899F-4841-8FA6-8A9E5FDBA0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A83423-A9A3-4548-8BD7-AFCE13A517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C85685-28F8-4367-BA44-B48CE5DF29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1B54D4-07FA-427E-9C8A-23551B5ADA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612F2-C823-4958-9480-16403FDC2B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7FDA3BE7-C27B-4C2B-B616-0A1F488DD3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E92062FA-3276-4939-AC87-B35E878E10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077200" cy="2743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800" b="1" dirty="0" smtClean="0"/>
              <a:t>Gifts </a:t>
            </a:r>
            <a:r>
              <a:rPr lang="en-US" sz="4800" b="1" dirty="0" err="1" smtClean="0"/>
              <a:t>Causa</a:t>
            </a:r>
            <a:r>
              <a:rPr lang="en-US" sz="4800" b="1" dirty="0" smtClean="0"/>
              <a:t> Mortis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Donor made gift in contemplation of impending or imminent death.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95850"/>
            <a:ext cx="4130856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wiki.urbandead.com/images/f/f0/Reap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448262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58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Gift is </a:t>
            </a:r>
            <a:r>
              <a:rPr lang="en-US" b="1" dirty="0" smtClean="0"/>
              <a:t>revoked if</a:t>
            </a:r>
            <a:r>
              <a:rPr lang="en-US" b="1" dirty="0" smtClean="0"/>
              <a:t>:</a:t>
            </a:r>
            <a:endParaRPr lang="en-US" b="1" dirty="0" smtClean="0"/>
          </a:p>
          <a:p>
            <a:endParaRPr lang="en-US" b="1" dirty="0"/>
          </a:p>
          <a:p>
            <a:pPr lvl="1"/>
            <a:r>
              <a:rPr lang="en-US" b="1" dirty="0" smtClean="0"/>
              <a:t>Donor revokes while still </a:t>
            </a:r>
            <a:r>
              <a:rPr lang="en-US" b="1" dirty="0" smtClean="0"/>
              <a:t>alive</a:t>
            </a:r>
          </a:p>
          <a:p>
            <a:pPr lvl="1"/>
            <a:r>
              <a:rPr lang="en-US" b="1" dirty="0" smtClean="0"/>
              <a:t>Donor survives the peril</a:t>
            </a:r>
          </a:p>
          <a:p>
            <a:pPr lvl="2"/>
            <a:r>
              <a:rPr lang="en-US" b="1" dirty="0" smtClean="0"/>
              <a:t>Automatic </a:t>
            </a:r>
            <a:r>
              <a:rPr lang="en-US" b="1" dirty="0" smtClean="0"/>
              <a:t>revocation – traditional rule</a:t>
            </a:r>
          </a:p>
          <a:p>
            <a:pPr lvl="2"/>
            <a:r>
              <a:rPr lang="en-US" b="1" dirty="0" smtClean="0"/>
              <a:t>Failure to revoke timely makes gift irrevocable – Restatement rule</a:t>
            </a:r>
          </a:p>
          <a:p>
            <a:pPr lvl="1"/>
            <a:r>
              <a:rPr lang="en-US" b="1" dirty="0" smtClean="0"/>
              <a:t>Donee predeceases donor</a:t>
            </a:r>
          </a:p>
        </p:txBody>
      </p:sp>
    </p:spTree>
    <p:extLst>
      <p:ext uri="{BB962C8B-B14F-4D97-AF65-F5344CB8AC3E}">
        <p14:creationId xmlns:p14="http://schemas.microsoft.com/office/powerpoint/2010/main" val="427491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Foster v. Reiss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/>
              <a:t>A konyhában, az alján a szekrény, ahol a kék serpenyőben van, a borosüveg, van 100 dollár.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930" y="3048000"/>
            <a:ext cx="4394608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831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Scherer v. Hyland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http://us.123rf.com/400wm/400/400/evdoha/evdoha1012/evdoha101200348/8699587-woman-jumping-off-the-roo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814015"/>
            <a:ext cx="3228975" cy="4837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9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375</TotalTime>
  <Words>78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Gifts Causa Mortis</vt:lpstr>
      <vt:lpstr>Additional Element</vt:lpstr>
      <vt:lpstr>Conditional</vt:lpstr>
      <vt:lpstr>Foster v. Reiss</vt:lpstr>
      <vt:lpstr>Scherer v. Hyland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 Vivos Gifts</dc:title>
  <dc:creator>Gerry W. Beyer</dc:creator>
  <cp:lastModifiedBy>Gerry W. Beyer</cp:lastModifiedBy>
  <cp:revision>23</cp:revision>
  <dcterms:created xsi:type="dcterms:W3CDTF">2006-01-30T22:37:40Z</dcterms:created>
  <dcterms:modified xsi:type="dcterms:W3CDTF">2012-01-31T18:52:28Z</dcterms:modified>
</cp:coreProperties>
</file>