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73C468A-5ECC-4217-9CF7-73424DC34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656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42CEE2-CCA3-45EF-9ACC-61D97416DF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E2BA6D-34AB-4813-8A34-663CD6B653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76797-3175-4EB2-A05E-78B2E39D71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592DFD-2C6A-45EC-BAD7-47FE64FF2C5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60BEC0-ABFB-472A-AE2D-968DB72B2A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B46453-899F-4841-8FA6-8A9E5FDBA0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A83423-A9A3-4548-8BD7-AFCE13A517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C85685-28F8-4367-BA44-B48CE5DF29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1B54D4-07FA-427E-9C8A-23551B5ADA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3612F2-C823-4958-9480-16403FDC2B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7FDA3BE7-C27B-4C2B-B616-0A1F488DD3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E92062FA-3276-4939-AC87-B35E878E105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676400"/>
            <a:ext cx="8077200" cy="1676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800" b="1" dirty="0" smtClean="0"/>
              <a:t>Engagement Gifts</a:t>
            </a:r>
            <a:endParaRPr lang="en-US" sz="4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May a gift be revoked if the marriage does not occur?</a:t>
            </a:r>
          </a:p>
          <a:p>
            <a:endParaRPr lang="en-US" b="1" dirty="0"/>
          </a:p>
          <a:p>
            <a:r>
              <a:rPr lang="en-US" b="1" dirty="0" smtClean="0"/>
              <a:t>Must determine true characterization of gift:</a:t>
            </a:r>
            <a:endParaRPr lang="en-US" b="1" dirty="0"/>
          </a:p>
          <a:p>
            <a:pPr lvl="1"/>
            <a:r>
              <a:rPr lang="en-US" b="1" dirty="0" smtClean="0"/>
              <a:t>Is it “courtship” gift?</a:t>
            </a:r>
            <a:endParaRPr lang="en-US" b="1" dirty="0"/>
          </a:p>
          <a:p>
            <a:pPr lvl="1"/>
            <a:r>
              <a:rPr lang="en-US" b="1" dirty="0" smtClean="0"/>
              <a:t>Is it “engagement” gift?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1291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Courtship Gift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Irrevocable.</a:t>
            </a:r>
          </a:p>
          <a:p>
            <a:endParaRPr lang="en-US" b="1" dirty="0"/>
          </a:p>
          <a:p>
            <a:r>
              <a:rPr lang="en-US" b="1" dirty="0" smtClean="0"/>
              <a:t>Designed by donor to entice donee to continue dating.</a:t>
            </a:r>
          </a:p>
          <a:p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  <p:pic>
        <p:nvPicPr>
          <p:cNvPr id="1026" name="Picture 2" descr="http://www.ilikenecklaces.com/wp-content/uploads/2011/02/10k-White-Gold-Diamond-Accent-Double-Heart-Neckl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038600"/>
            <a:ext cx="25146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zurb.com/playground/ipad-stencil/ipad-norma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959225"/>
            <a:ext cx="2047875" cy="259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843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Engagement Gift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Possibly revocable</a:t>
            </a:r>
          </a:p>
          <a:p>
            <a:endParaRPr lang="en-US" b="1" dirty="0"/>
          </a:p>
          <a:p>
            <a:r>
              <a:rPr lang="en-US" b="1" dirty="0" smtClean="0"/>
              <a:t>Conditioned on marriage occurring</a:t>
            </a:r>
            <a:endParaRPr lang="en-US" b="1" dirty="0"/>
          </a:p>
        </p:txBody>
      </p:sp>
      <p:pic>
        <p:nvPicPr>
          <p:cNvPr id="2050" name="Picture 2" descr="http://weddingringcentre.net/wp-content/uploads/2010/07/solitaire-engagement-ring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612107"/>
            <a:ext cx="2819400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appliancist.com/refrigerator-review-lg-tv-refrigerator-side-by-side-refrigerato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551829"/>
            <a:ext cx="1542177" cy="2939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901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Engagement Gift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1.  Fault Approach (traditional)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Donor breaks off engagement – donee keeps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Donee breaks off engagement – return to donor, unless donee has legal justification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Mutual break up – return to donor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Death – Donee (or donee’s estate) keeps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6432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Engagement Gift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2</a:t>
            </a:r>
            <a:r>
              <a:rPr lang="en-US" b="1" dirty="0" smtClean="0"/>
              <a:t>.  No-Fault Approach (modern)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Donor may always recover engagement gifts.</a:t>
            </a:r>
          </a:p>
        </p:txBody>
      </p:sp>
    </p:spTree>
    <p:extLst>
      <p:ext uri="{BB962C8B-B14F-4D97-AF65-F5344CB8AC3E}">
        <p14:creationId xmlns:p14="http://schemas.microsoft.com/office/powerpoint/2010/main" val="47024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Lindh</a:t>
            </a:r>
            <a:r>
              <a:rPr lang="en-US" i="1" dirty="0" smtClean="0"/>
              <a:t> v. </a:t>
            </a:r>
            <a:r>
              <a:rPr lang="en-US" i="1" dirty="0" err="1" smtClean="0"/>
              <a:t>Surman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3074" name="Picture 2" descr="http://images.businessweek.com/ss/09/04/0407_valuables/image/002_3carat_emerald_cu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92573"/>
            <a:ext cx="7380514" cy="430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494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165</TotalTime>
  <Words>126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Module</vt:lpstr>
      <vt:lpstr>Engagement Gifts</vt:lpstr>
      <vt:lpstr>Issue</vt:lpstr>
      <vt:lpstr>Courtship Gift</vt:lpstr>
      <vt:lpstr>Engagement Gift</vt:lpstr>
      <vt:lpstr>Engagement Gift Approach</vt:lpstr>
      <vt:lpstr>Engagement Gift Approach</vt:lpstr>
      <vt:lpstr>Lindh v. Surman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 Vivos Gifts</dc:title>
  <dc:creator>Gerry W. Beyer</dc:creator>
  <cp:lastModifiedBy>Gerry W. Beyer</cp:lastModifiedBy>
  <cp:revision>22</cp:revision>
  <dcterms:created xsi:type="dcterms:W3CDTF">2006-01-30T22:37:40Z</dcterms:created>
  <dcterms:modified xsi:type="dcterms:W3CDTF">2012-01-30T20:13:48Z</dcterms:modified>
</cp:coreProperties>
</file>