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2CEC901-5D04-4258-A2E9-60908C515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68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E50A15-D6D4-4118-BFBF-298143E3C4AA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http://www.bouchardcooperages.com/australia/research/barrel_diagram.html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0EF2F1-4DA0-4E86-8277-4589E8AE97D4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http://www.onekama.info/localbusiness.html#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CA946B-5B7E-477E-B91F-FEDC09DC5904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http://www.capturedmomentsphotography.com/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15A9-6937-42D1-A1A6-68DDFF3F6C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56616-3339-4B12-9117-874FD2FCBB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5F0C3-34C7-482B-B317-F208C4CD2C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21CD0E-FD43-4DA7-AE12-ADC396D81A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FB071-7C44-487B-B9E1-FAE5A97BAF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5BF23-D52C-4796-8105-CAE2CFDB49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228963-121B-424F-9501-2BF7159D73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89A53-0804-4611-8B41-93881E000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254171-D7B8-4983-8D8C-2962CC78BC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0DB613-1596-474E-B136-D3FF7B7959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4D612681-B776-4F9B-9F98-85BF4D6529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808CF63E-3AA7-4A75-9E22-A133084005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14400"/>
            <a:ext cx="80772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 smtClean="0"/>
              <a:t>Accessions</a:t>
            </a:r>
            <a:r>
              <a:rPr lang="en-US" sz="5300" b="1" dirty="0" smtClean="0"/>
              <a:t>: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3600" dirty="0"/>
              <a:t>Improving Another Person’s</a:t>
            </a:r>
            <a:br>
              <a:rPr lang="en-US" sz="3600" dirty="0"/>
            </a:br>
            <a:r>
              <a:rPr lang="en-US" sz="3600" dirty="0"/>
              <a:t>Property by Mistake</a:t>
            </a:r>
            <a:br>
              <a:rPr lang="en-US" sz="3600" dirty="0"/>
            </a:b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a person improves another’s personal property by mistake, what are the rights of: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Owner?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Improver?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050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Wetherbee v. Green</a:t>
            </a:r>
          </a:p>
        </p:txBody>
      </p:sp>
      <p:graphicFrame>
        <p:nvGraphicFramePr>
          <p:cNvPr id="1026" name="Object 1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491066"/>
              </p:ext>
            </p:extLst>
          </p:nvPr>
        </p:nvGraphicFramePr>
        <p:xfrm>
          <a:off x="2133600" y="1676400"/>
          <a:ext cx="4723105" cy="488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hoto Editor Photo" r:id="rId4" imgW="3629532" imgH="3753374" progId="MSPhotoEd.3">
                  <p:embed/>
                </p:oleObj>
              </mc:Choice>
              <mc:Fallback>
                <p:oleObj name="Photo Editor Photo" r:id="rId4" imgW="3629532" imgH="3753374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4723105" cy="4884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/>
              <a:t>Isle Royale Mining Co. v. Hertin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4100" name="Picture 5" descr="lake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50988"/>
            <a:ext cx="6629400" cy="53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0" y="2667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Portage Lake</a:t>
            </a:r>
            <a:br>
              <a:rPr lang="en-US" b="1"/>
            </a:br>
            <a:r>
              <a:rPr lang="en-US" b="1"/>
              <a:t>Ariel 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/>
              <a:t>Isle Royale Mining Co. v. Hertin</a:t>
            </a:r>
          </a:p>
        </p:txBody>
      </p:sp>
      <p:pic>
        <p:nvPicPr>
          <p:cNvPr id="5123" name="Picture 6" descr="Accessions -- Isle Royale -- Portage Lak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828800"/>
            <a:ext cx="3342783" cy="4876800"/>
          </a:xfrm>
          <a:noFill/>
        </p:spPr>
      </p:pic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457200" y="28194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Portage Lake</a:t>
            </a:r>
            <a:br>
              <a:rPr lang="en-US" b="1"/>
            </a:br>
            <a:r>
              <a:rPr lang="en-US" b="1"/>
              <a:t>in Winter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Hardy v. Burroughs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5047921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5802868"/>
            <a:ext cx="701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Similar house in Carton Park – currently on market for $39,900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723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</TotalTime>
  <Words>78</Words>
  <Application>Microsoft Office PowerPoint</Application>
  <PresentationFormat>On-screen Show (4:3)</PresentationFormat>
  <Paragraphs>20</Paragraphs>
  <Slides>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Module</vt:lpstr>
      <vt:lpstr>Microsoft Photo Editor 3.0 Photo</vt:lpstr>
      <vt:lpstr>Accessions:  Improving Another Person’s Property by Mistake </vt:lpstr>
      <vt:lpstr>Basic Issue</vt:lpstr>
      <vt:lpstr>Wetherbee v. Green</vt:lpstr>
      <vt:lpstr>Isle Royale Mining Co. v. Hertin</vt:lpstr>
      <vt:lpstr>Isle Royale Mining Co. v. Hertin</vt:lpstr>
      <vt:lpstr>Hardy v. Burroughs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7</cp:revision>
  <dcterms:created xsi:type="dcterms:W3CDTF">2006-01-30T00:26:15Z</dcterms:created>
  <dcterms:modified xsi:type="dcterms:W3CDTF">2012-01-24T22:21:16Z</dcterms:modified>
</cp:coreProperties>
</file>