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66" r:id="rId4"/>
    <p:sldId id="258" r:id="rId5"/>
    <p:sldId id="259" r:id="rId6"/>
    <p:sldId id="268" r:id="rId7"/>
    <p:sldId id="267" r:id="rId8"/>
    <p:sldId id="269" r:id="rId9"/>
    <p:sldId id="260" r:id="rId10"/>
    <p:sldId id="261" r:id="rId11"/>
    <p:sldId id="264" r:id="rId12"/>
    <p:sldId id="263" r:id="rId13"/>
    <p:sldId id="262" r:id="rId14"/>
  </p:sldIdLst>
  <p:sldSz cx="9144000" cy="6858000" type="screen4x3"/>
  <p:notesSz cx="7077075" cy="9369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5F65B092-F7B8-4EAF-A260-6461BBD61C5B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F5ECD5FF-45DB-4A74-B31E-E4F691AA5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67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6733" cy="46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73" tIns="46986" rIns="93973" bIns="4698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705" y="0"/>
            <a:ext cx="3066733" cy="46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73" tIns="46986" rIns="93973" bIns="469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703263"/>
            <a:ext cx="4683125" cy="3513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708" y="4450477"/>
            <a:ext cx="5661660" cy="4216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73" tIns="46986" rIns="93973" bIns="46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9328"/>
            <a:ext cx="3066733" cy="46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73" tIns="46986" rIns="93973" bIns="4698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705" y="8899328"/>
            <a:ext cx="3066733" cy="46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73" tIns="46986" rIns="93973" bIns="469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F2E1AE9-8855-4C88-A106-57DF3F437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25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3530" indent="-29366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74661" indent="-23493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44526" indent="-23493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14390" indent="-23493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84254" indent="-2349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54119" indent="-2349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23983" indent="-2349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93848" indent="-23493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27310F-F6E3-4454-AB18-09E39374B8B0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http://www.garysnyderfineart.com/html/gary.htm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8FD81-47E5-4892-B2C1-0C54F23F86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870CB-7198-458E-946D-5DC744626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DBA8F-2BBE-4A39-BA41-AA5E617A6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9E0BD-328C-42CC-81C7-5633AA5E0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C30E1-29AD-48BF-89E3-EA8A946812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C3C8A-1CF3-42ED-B56E-8828796D76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A512F-0C00-4C76-A88B-48442990D4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94A6FE-EB2A-43C3-B6F2-D4D1AD4CAB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F22C6-7DDF-4DBA-8D97-E85434270A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03445-65D1-4AB5-8F4C-46AB3D1763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4DC06BD0-6910-4702-A1AD-A26D7831E7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094BF5C-D76F-4A7A-AD13-EB2DE0F0BD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kwdpl.org/wihohio/okee-geo.ht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iladelphiabuildings.org/pab/app/pj_display.cfm/67489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905000"/>
            <a:ext cx="7162800" cy="1066800"/>
          </a:xfrm>
        </p:spPr>
        <p:txBody>
          <a:bodyPr/>
          <a:lstStyle/>
          <a:p>
            <a:pPr eaLnBrk="1" hangingPunct="1"/>
            <a:r>
              <a:rPr lang="en-US" b="1" dirty="0" smtClean="0"/>
              <a:t>Unauthorized Possession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O’Keeffe v. Snyder</a:t>
            </a:r>
          </a:p>
        </p:txBody>
      </p:sp>
      <p:pic>
        <p:nvPicPr>
          <p:cNvPr id="7171" name="Picture 5" descr="Unauthorized Possession -- O'Keeffe (photo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752600"/>
            <a:ext cx="3116263" cy="3886200"/>
          </a:xfrm>
          <a:noFill/>
        </p:spPr>
      </p:pic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3124200" y="6006401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Georgia O’Keeffe</a:t>
            </a:r>
            <a:r>
              <a:rPr lang="en-US" dirty="0"/>
              <a:t> -- </a:t>
            </a:r>
            <a:r>
              <a:rPr lang="en-US" dirty="0">
                <a:hlinkClick r:id="rId3"/>
              </a:rPr>
              <a:t>1943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O’Keeffe v. Snyder</a:t>
            </a:r>
          </a:p>
        </p:txBody>
      </p:sp>
      <p:pic>
        <p:nvPicPr>
          <p:cNvPr id="8196" name="Picture 6" descr="Unauthorized Possession -- O'Keeffe (Snyder's son)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752600"/>
            <a:ext cx="3152775" cy="4708144"/>
          </a:xfrm>
          <a:noFill/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2400" y="31242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Barry Snyder’s son, Gary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O’Keeffe v. Snyder</a:t>
            </a:r>
          </a:p>
        </p:txBody>
      </p:sp>
      <p:pic>
        <p:nvPicPr>
          <p:cNvPr id="9220" name="Picture 6" descr="Unauthorized Possession -- O'Keeffe (Cliffs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752600"/>
            <a:ext cx="2600325" cy="4953000"/>
          </a:xfrm>
          <a:noFill/>
        </p:spPr>
      </p:pic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838200" y="31242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Cliffs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O’Keeffe v. Snyder</a:t>
            </a:r>
          </a:p>
        </p:txBody>
      </p:sp>
      <p:pic>
        <p:nvPicPr>
          <p:cNvPr id="10243" name="Picture 7" descr="Unauthorized Possession -- O'Keeffe (Seaweed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905000"/>
            <a:ext cx="3498850" cy="4525963"/>
          </a:xfrm>
          <a:noFill/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838200" y="31242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Seaweed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800"/>
          </a:xfrm>
        </p:spPr>
        <p:txBody>
          <a:bodyPr/>
          <a:lstStyle/>
          <a:p>
            <a:pPr marL="118872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b="1" dirty="0" smtClean="0"/>
              <a:t>No!                                          Yes</a:t>
            </a:r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799"/>
            <a:ext cx="2914650" cy="3869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Unauthorized Possession -- Dia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2468266"/>
            <a:ext cx="3361644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985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Unauthorized Possessors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/>
              <a:t> </a:t>
            </a:r>
            <a:r>
              <a:rPr lang="en-US" b="1" dirty="0" smtClean="0"/>
              <a:t>Finders</a:t>
            </a:r>
          </a:p>
          <a:p>
            <a:endParaRPr lang="en-US" b="1" dirty="0"/>
          </a:p>
          <a:p>
            <a:r>
              <a:rPr lang="en-US" b="1" dirty="0" smtClean="0"/>
              <a:t>2.  Innocent convertors</a:t>
            </a:r>
          </a:p>
          <a:p>
            <a:endParaRPr lang="en-US" b="1" dirty="0"/>
          </a:p>
          <a:p>
            <a:r>
              <a:rPr lang="en-US" b="1" dirty="0" smtClean="0"/>
              <a:t>3.  Evil convertors (aka thieves)</a:t>
            </a:r>
          </a:p>
        </p:txBody>
      </p:sp>
    </p:spTree>
    <p:extLst>
      <p:ext uri="{BB962C8B-B14F-4D97-AF65-F5344CB8AC3E}">
        <p14:creationId xmlns:p14="http://schemas.microsoft.com/office/powerpoint/2010/main" val="278406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Anderson v. Gouldberg</a:t>
            </a:r>
          </a:p>
        </p:txBody>
      </p:sp>
      <p:pic>
        <p:nvPicPr>
          <p:cNvPr id="4099" name="Picture 6" descr="Unauthorized Possession -- Anderson (Ann River Logging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459" y="1774825"/>
            <a:ext cx="5565082" cy="4625975"/>
          </a:xfrm>
          <a:noFill/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52400" y="2667000"/>
            <a:ext cx="1524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/>
              <a:t>Ann River Logging Company</a:t>
            </a:r>
            <a:r>
              <a:rPr lang="en-US"/>
              <a:t> </a:t>
            </a:r>
            <a:r>
              <a:rPr lang="en-US">
                <a:hlinkClick r:id="rId3"/>
              </a:rPr>
              <a:t>1892 Photo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Russell v. Hill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429000" y="6274807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Nantahalla</a:t>
            </a:r>
            <a:r>
              <a:rPr lang="en-US" b="1" dirty="0"/>
              <a:t> River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287" y="1769660"/>
            <a:ext cx="5986625" cy="450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F0AD00">
                    <a:satMod val="150000"/>
                  </a:srgbClr>
                </a:solidFill>
              </a:rPr>
              <a:t>Adverse Possession of Personal Property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1074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the interest of a non-owner possessor of personal property (e.g., a finder) ripen into title that is good against the true owner?</a:t>
            </a:r>
          </a:p>
          <a:p>
            <a:endParaRPr lang="en-US" b="1" dirty="0"/>
          </a:p>
          <a:p>
            <a:r>
              <a:rPr lang="en-US" b="1" dirty="0" smtClean="0"/>
              <a:t>Contrast with mere running of statute of limitations preventing remedies against the possessor.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848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Possessor openly and notoriously holds the property.</a:t>
            </a:r>
          </a:p>
          <a:p>
            <a:endParaRPr lang="en-US" b="1" dirty="0"/>
          </a:p>
          <a:p>
            <a:r>
              <a:rPr lang="en-US" b="1" dirty="0" smtClean="0"/>
              <a:t>2.  Possessor holds property hostilely (i.e., without true owner’s permission).</a:t>
            </a:r>
          </a:p>
          <a:p>
            <a:endParaRPr lang="en-US" b="1" dirty="0"/>
          </a:p>
          <a:p>
            <a:r>
              <a:rPr lang="en-US" b="1" dirty="0" smtClean="0"/>
              <a:t>3.  For the statutory period of time.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504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Chapin v. Freeland</a:t>
            </a:r>
          </a:p>
        </p:txBody>
      </p:sp>
      <p:pic>
        <p:nvPicPr>
          <p:cNvPr id="6147" name="Picture 5" descr="Unauthorized Possession -- Chapin Diagr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828800"/>
            <a:ext cx="4043172" cy="4827668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7729409" y="1910265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1867</a:t>
            </a:r>
            <a:endParaRPr lang="en-US" b="1" dirty="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>
          <a:xfrm flipH="1">
            <a:off x="5029200" y="2094931"/>
            <a:ext cx="27002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201921" y="2819399"/>
            <a:ext cx="1942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1867 nails down counters</a:t>
            </a:r>
            <a:endParaRPr lang="en-US" b="1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629400" y="3142564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04773" y="3745468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1871 mortgage</a:t>
            </a:r>
            <a:endParaRPr lang="en-US" b="1" dirty="0"/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 flipV="1">
            <a:off x="6379304" y="3465730"/>
            <a:ext cx="925469" cy="464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>
            <a:off x="6553200" y="3930134"/>
            <a:ext cx="7515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68971" y="4628529"/>
            <a:ext cx="20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1879 foreclosure</a:t>
            </a:r>
            <a:br>
              <a:rPr lang="en-US" b="1" dirty="0" smtClean="0"/>
            </a:br>
            <a:r>
              <a:rPr lang="en-US" b="1" dirty="0" smtClean="0"/>
              <a:t>and sale</a:t>
            </a:r>
            <a:endParaRPr lang="en-US" b="1" dirty="0"/>
          </a:p>
        </p:txBody>
      </p:sp>
      <p:cxnSp>
        <p:nvCxnSpPr>
          <p:cNvPr id="23" name="Straight Arrow Connector 22"/>
          <p:cNvCxnSpPr>
            <a:stCxn id="16" idx="1"/>
          </p:cNvCxnSpPr>
          <p:nvPr/>
        </p:nvCxnSpPr>
        <p:spPr>
          <a:xfrm flipH="1">
            <a:off x="5029200" y="4951695"/>
            <a:ext cx="2039771" cy="1144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8600" y="1878420"/>
            <a:ext cx="2326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1881 repossesses</a:t>
            </a:r>
            <a:br>
              <a:rPr lang="en-US" b="1" dirty="0" smtClean="0"/>
            </a:br>
            <a:r>
              <a:rPr lang="en-US" b="1" dirty="0" smtClean="0"/>
              <a:t>counters (self-help)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308383" y="2524751"/>
            <a:ext cx="1739617" cy="3571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361</TotalTime>
  <Words>174</Words>
  <Application>Microsoft Office PowerPoint</Application>
  <PresentationFormat>On-screen Show (4:3)</PresentationFormat>
  <Paragraphs>40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Unauthorized Possession</vt:lpstr>
      <vt:lpstr>The Situation</vt:lpstr>
      <vt:lpstr>Examples of Unauthorized Possessors</vt:lpstr>
      <vt:lpstr>Anderson v. Gouldberg</vt:lpstr>
      <vt:lpstr>Russell v. Hill</vt:lpstr>
      <vt:lpstr>Adverse Possession of Personal Property</vt:lpstr>
      <vt:lpstr>Basic issue</vt:lpstr>
      <vt:lpstr>Elements of Adverse Possession</vt:lpstr>
      <vt:lpstr>Chapin v. Freeland</vt:lpstr>
      <vt:lpstr>O’Keeffe v. Snyder</vt:lpstr>
      <vt:lpstr>O’Keeffe v. Snyder</vt:lpstr>
      <vt:lpstr>O’Keeffe v. Snyder</vt:lpstr>
      <vt:lpstr>O’Keeffe v. Snyder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Unauthorized Possession</dc:title>
  <dc:creator>Gerry W. Beyer</dc:creator>
  <cp:lastModifiedBy>Gerry W. Beyer</cp:lastModifiedBy>
  <cp:revision>16</cp:revision>
  <cp:lastPrinted>2012-01-23T21:06:52Z</cp:lastPrinted>
  <dcterms:created xsi:type="dcterms:W3CDTF">2006-01-25T21:13:35Z</dcterms:created>
  <dcterms:modified xsi:type="dcterms:W3CDTF">2012-01-23T21:47:13Z</dcterms:modified>
</cp:coreProperties>
</file>