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57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48BEF4-AF07-4E12-BF90-0311E9B900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6EB0FA-5E41-49A0-982A-C26B2DF573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586B92-0EA9-4626-BED3-5C3B15CB4E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D165F-E70B-42AF-8009-668423DCAD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9C7AC8-DB94-41B7-AEE0-7213C767C8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1BD129-2CED-4E40-AC57-1FB1FCFAC1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384D8-0D34-4CDE-8CBD-2275BDAD0A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45B99A-61EE-4DC4-BE24-630CA06D02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BD579-DF12-4A25-9821-5DC60F5B67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904AD-7ABA-4F6D-A15D-6D73EBEFF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B95D3E30-62EA-4F7C-9DA0-41C2BC30A6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53700551-82DD-4187-AA04-E1C5066B15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Happy Lunar New Year!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362" name="Picture 2" descr="http://2.bp.blogspot.com/-Zhny1NC6BWQ/Tv9I6vTy5hI/AAAAAAAAAVI/URv331X4ABY/s1600/2012_Year_of_the_Dragon_material_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752600"/>
            <a:ext cx="4638675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550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i="1" smtClean="0"/>
              <a:t>Allen v. Hyatt Regency</a:t>
            </a:r>
          </a:p>
        </p:txBody>
      </p:sp>
      <p:pic>
        <p:nvPicPr>
          <p:cNvPr id="3075" name="Picture 6" descr="Allen (hotel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905932"/>
            <a:ext cx="6324600" cy="4242179"/>
          </a:xfrm>
        </p:spPr>
      </p:pic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209800" y="6248400"/>
            <a:ext cx="457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Previously, the Hyatt Regency-Nashville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Les Miller out of luck?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821" y="1752600"/>
            <a:ext cx="8412359" cy="406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71600" y="60198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The Blue Lot</a:t>
            </a:r>
            <a:endParaRPr lang="en-US" b="1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162842" y="4419600"/>
            <a:ext cx="504158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846082"/>
            <a:ext cx="326707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H="1" flipV="1">
            <a:off x="3276600" y="4419600"/>
            <a:ext cx="1447800" cy="800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98382" y="6488668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1992 Chevy Silverado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961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bailment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Liability for contents of bailed items</a:t>
            </a:r>
          </a:p>
          <a:p>
            <a:endParaRPr lang="en-US" b="1" dirty="0"/>
          </a:p>
          <a:p>
            <a:r>
              <a:rPr lang="en-US" b="1" dirty="0" err="1" smtClean="0"/>
              <a:t>Misdelivery</a:t>
            </a:r>
            <a:r>
              <a:rPr lang="en-US" b="1" dirty="0" smtClean="0"/>
              <a:t> as conversion?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2530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90800" y="1676400"/>
            <a:ext cx="3733800" cy="1673352"/>
          </a:xfrm>
        </p:spPr>
        <p:txBody>
          <a:bodyPr/>
          <a:lstStyle/>
          <a:p>
            <a:pPr eaLnBrk="1" hangingPunct="1"/>
            <a:r>
              <a:rPr lang="en-US" sz="6000" b="1" dirty="0" smtClean="0"/>
              <a:t>Bailments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Bailment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Rightful possession</a:t>
            </a:r>
          </a:p>
          <a:p>
            <a:endParaRPr lang="en-US" b="1" dirty="0"/>
          </a:p>
          <a:p>
            <a:r>
              <a:rPr lang="en-US" b="1" dirty="0" smtClean="0"/>
              <a:t>2.  Of personal property</a:t>
            </a:r>
          </a:p>
          <a:p>
            <a:endParaRPr lang="en-US" b="1" dirty="0"/>
          </a:p>
          <a:p>
            <a:r>
              <a:rPr lang="en-US" b="1" dirty="0" smtClean="0"/>
              <a:t>3.  By some who is </a:t>
            </a:r>
            <a:r>
              <a:rPr lang="en-US" b="1" i="1" dirty="0" smtClean="0"/>
              <a:t>not</a:t>
            </a:r>
            <a:r>
              <a:rPr lang="en-US" b="1" dirty="0" smtClean="0"/>
              <a:t> the true owner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1552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Bailment Parties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Bailor</a:t>
            </a:r>
            <a:r>
              <a:rPr lang="en-US" b="1" dirty="0" smtClean="0"/>
              <a:t>:</a:t>
            </a:r>
          </a:p>
          <a:p>
            <a:pPr lvl="1"/>
            <a:r>
              <a:rPr lang="en-US" b="1" dirty="0" smtClean="0"/>
              <a:t>True owner, or</a:t>
            </a:r>
          </a:p>
          <a:p>
            <a:pPr lvl="1"/>
            <a:r>
              <a:rPr lang="en-US" b="1" dirty="0" smtClean="0"/>
              <a:t>Prior possessor.</a:t>
            </a:r>
          </a:p>
          <a:p>
            <a:pPr lvl="1"/>
            <a:endParaRPr lang="en-US" b="1" dirty="0"/>
          </a:p>
          <a:p>
            <a:r>
              <a:rPr lang="en-US" b="1" dirty="0" err="1" smtClean="0"/>
              <a:t>Bailee</a:t>
            </a:r>
            <a:r>
              <a:rPr lang="en-US" b="1" dirty="0" smtClean="0"/>
              <a:t>:</a:t>
            </a:r>
          </a:p>
          <a:p>
            <a:pPr lvl="1"/>
            <a:r>
              <a:rPr lang="en-US" b="1" dirty="0" smtClean="0"/>
              <a:t>In rightful possession but without ownership.</a:t>
            </a:r>
            <a:endParaRPr lang="en-US" b="1" dirty="0"/>
          </a:p>
          <a:p>
            <a:endParaRPr lang="en-US" b="1" dirty="0" smtClean="0"/>
          </a:p>
          <a:p>
            <a:r>
              <a:rPr lang="en-US" sz="2400" b="1" dirty="0" smtClean="0"/>
              <a:t>Thus, “finding” creates a bailment with the finder being the </a:t>
            </a:r>
            <a:r>
              <a:rPr lang="en-US" sz="2400" b="1" dirty="0" err="1" smtClean="0"/>
              <a:t>bailee</a:t>
            </a:r>
            <a:r>
              <a:rPr lang="en-US" sz="2400" b="1" dirty="0" smtClean="0"/>
              <a:t> for the true owner.</a:t>
            </a:r>
          </a:p>
        </p:txBody>
      </p:sp>
    </p:spTree>
    <p:extLst>
      <p:ext uri="{BB962C8B-B14F-4D97-AF65-F5344CB8AC3E}">
        <p14:creationId xmlns:p14="http://schemas.microsoft.com/office/powerpoint/2010/main" val="223470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Sole Benefit of </a:t>
            </a:r>
            <a:r>
              <a:rPr lang="en-US" dirty="0" err="1" smtClean="0"/>
              <a:t>Bailor</a:t>
            </a:r>
            <a:r>
              <a:rPr lang="en-US" dirty="0" smtClean="0"/>
              <a:t> (owner)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Examples:</a:t>
            </a:r>
          </a:p>
          <a:p>
            <a:pPr lvl="1"/>
            <a:r>
              <a:rPr lang="en-US" b="1" dirty="0" smtClean="0"/>
              <a:t>______________</a:t>
            </a:r>
          </a:p>
          <a:p>
            <a:pPr lvl="1"/>
            <a:r>
              <a:rPr lang="en-US" b="1" dirty="0" smtClean="0"/>
              <a:t>______________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Standard of Care:</a:t>
            </a:r>
          </a:p>
          <a:p>
            <a:pPr lvl="1"/>
            <a:r>
              <a:rPr lang="en-US" b="1" dirty="0" smtClean="0"/>
              <a:t>Slight care</a:t>
            </a:r>
          </a:p>
          <a:p>
            <a:pPr lvl="1"/>
            <a:r>
              <a:rPr lang="en-US" b="1" dirty="0" smtClean="0"/>
              <a:t>Only liable for gross negligence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7776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Sole Benefit of </a:t>
            </a:r>
            <a:r>
              <a:rPr lang="en-US" dirty="0" err="1" smtClean="0"/>
              <a:t>Bailee</a:t>
            </a:r>
            <a:r>
              <a:rPr lang="en-US" dirty="0" smtClean="0"/>
              <a:t> (possessor)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Examples:</a:t>
            </a:r>
          </a:p>
          <a:p>
            <a:pPr lvl="1"/>
            <a:r>
              <a:rPr lang="en-US" b="1" dirty="0" smtClean="0"/>
              <a:t>______________</a:t>
            </a:r>
          </a:p>
          <a:p>
            <a:pPr lvl="1"/>
            <a:r>
              <a:rPr lang="en-US" b="1" dirty="0" smtClean="0"/>
              <a:t>______________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Standard of Care:</a:t>
            </a:r>
          </a:p>
          <a:p>
            <a:pPr lvl="1"/>
            <a:r>
              <a:rPr lang="en-US" b="1" dirty="0" smtClean="0"/>
              <a:t>High care</a:t>
            </a:r>
          </a:p>
          <a:p>
            <a:pPr lvl="1"/>
            <a:r>
              <a:rPr lang="en-US" b="1" dirty="0" smtClean="0"/>
              <a:t>Liable even if slight negligence</a:t>
            </a:r>
          </a:p>
          <a:p>
            <a:pPr lvl="1"/>
            <a:r>
              <a:rPr lang="en-US" b="1" i="1" dirty="0" smtClean="0"/>
              <a:t>Not</a:t>
            </a:r>
            <a:r>
              <a:rPr lang="en-US" b="1" dirty="0" smtClean="0"/>
              <a:t> strict liability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40064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Mutual Benefit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Examples:</a:t>
            </a:r>
          </a:p>
          <a:p>
            <a:pPr lvl="1"/>
            <a:r>
              <a:rPr lang="en-US" b="1" dirty="0" smtClean="0"/>
              <a:t>______________</a:t>
            </a:r>
          </a:p>
          <a:p>
            <a:pPr lvl="1"/>
            <a:r>
              <a:rPr lang="en-US" b="1" dirty="0" smtClean="0"/>
              <a:t>______________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Standard of Care:</a:t>
            </a:r>
          </a:p>
          <a:p>
            <a:pPr lvl="1"/>
            <a:r>
              <a:rPr lang="en-US" b="1" dirty="0" smtClean="0"/>
              <a:t>Ordinary care</a:t>
            </a:r>
          </a:p>
          <a:p>
            <a:pPr lvl="1"/>
            <a:r>
              <a:rPr lang="en-US" b="1" dirty="0" smtClean="0"/>
              <a:t>Reasonably prudent person</a:t>
            </a:r>
          </a:p>
          <a:p>
            <a:pPr lvl="1"/>
            <a:r>
              <a:rPr lang="en-US" b="1" dirty="0" smtClean="0"/>
              <a:t>Under same or similar circumstances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34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Trend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Duty of care the same for </a:t>
            </a:r>
            <a:r>
              <a:rPr lang="en-US" b="1" i="1" dirty="0" smtClean="0"/>
              <a:t>all</a:t>
            </a:r>
            <a:r>
              <a:rPr lang="en-US" b="1" dirty="0" smtClean="0"/>
              <a:t> types of bailments based on traditional mutual benefit standard.</a:t>
            </a:r>
          </a:p>
          <a:p>
            <a:endParaRPr lang="en-US" b="1" dirty="0"/>
          </a:p>
          <a:p>
            <a:r>
              <a:rPr lang="en-US" b="1" dirty="0" smtClean="0"/>
              <a:t>Ohio retains traditional distinction.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602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of Duties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Express agreement</a:t>
            </a:r>
          </a:p>
          <a:p>
            <a:pPr lvl="1"/>
            <a:r>
              <a:rPr lang="en-US" b="1" dirty="0" smtClean="0"/>
              <a:t>Contract between </a:t>
            </a:r>
            <a:r>
              <a:rPr lang="en-US" b="1" dirty="0" err="1" smtClean="0"/>
              <a:t>bailor</a:t>
            </a:r>
            <a:r>
              <a:rPr lang="en-US" b="1" dirty="0" smtClean="0"/>
              <a:t> and </a:t>
            </a:r>
            <a:r>
              <a:rPr lang="en-US" b="1" dirty="0" err="1" smtClean="0"/>
              <a:t>bailee</a:t>
            </a:r>
            <a:r>
              <a:rPr lang="en-US" b="1" dirty="0" smtClean="0"/>
              <a:t>.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2.  Implied agreement</a:t>
            </a:r>
          </a:p>
          <a:p>
            <a:pPr lvl="1"/>
            <a:r>
              <a:rPr lang="en-US" b="1" dirty="0" smtClean="0"/>
              <a:t>e.g., duty of a finder</a:t>
            </a:r>
          </a:p>
        </p:txBody>
      </p:sp>
    </p:spTree>
    <p:extLst>
      <p:ext uri="{BB962C8B-B14F-4D97-AF65-F5344CB8AC3E}">
        <p14:creationId xmlns:p14="http://schemas.microsoft.com/office/powerpoint/2010/main" val="184575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91</TotalTime>
  <Words>216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Module</vt:lpstr>
      <vt:lpstr>Happy Lunar New Year!</vt:lpstr>
      <vt:lpstr>Bailments</vt:lpstr>
      <vt:lpstr>Bailment Defined</vt:lpstr>
      <vt:lpstr>Bailment Parties</vt:lpstr>
      <vt:lpstr>Sole Benefit of Bailor (owner)</vt:lpstr>
      <vt:lpstr>Sole Benefit of Bailee (possessor)</vt:lpstr>
      <vt:lpstr>Mutual Benefit</vt:lpstr>
      <vt:lpstr>Modern Trend</vt:lpstr>
      <vt:lpstr>Source of Duties</vt:lpstr>
      <vt:lpstr>Allen v. Hyatt Regency</vt:lpstr>
      <vt:lpstr>Is Les Miller out of luck?</vt:lpstr>
      <vt:lpstr>Other bailment issues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Bailments</dc:title>
  <dc:creator>Gerry W. Beyer</dc:creator>
  <cp:lastModifiedBy>Gerry W. Beyer</cp:lastModifiedBy>
  <cp:revision>9</cp:revision>
  <dcterms:created xsi:type="dcterms:W3CDTF">2006-01-23T22:55:48Z</dcterms:created>
  <dcterms:modified xsi:type="dcterms:W3CDTF">2012-01-22T21:56:50Z</dcterms:modified>
</cp:coreProperties>
</file>