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1EBF0-F7B0-40AF-B579-098DC3ECCD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FD632-FFE9-4872-97CF-C0DE433AEF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C57AD-6346-4405-8432-FCA112EEB9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A79F5-E8BD-4AEB-BA3B-1D6F847362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F4780D-2DD1-45B5-AC10-867FF1DBCB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0FEFD2-2C53-4698-872E-A622913F93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9F50B0-3ED5-4891-A8E9-24A0EB2D30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274E04-68A3-48C4-BFE5-0010B06D9F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05957-1AFA-4F8E-B2C3-F02104B12C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943F2-8393-480C-83B5-DD42FCC7D8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B7A73AED-DA90-4E88-A9D2-F4108B47F4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B2BCB5AB-3BBF-4A34-84F0-E31B1A341B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6002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Role of Property</a:t>
            </a:r>
            <a:br>
              <a:rPr lang="en-US" b="1" dirty="0" smtClean="0"/>
            </a:br>
            <a:r>
              <a:rPr lang="en-US" b="1" dirty="0" smtClean="0"/>
              <a:t>in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258562"/>
            <a:ext cx="2247900" cy="3152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Johnson v. McIntosh</a:t>
            </a:r>
            <a:endParaRPr lang="en-US" i="1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28800"/>
            <a:ext cx="2562225" cy="4012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05601" y="2471677"/>
            <a:ext cx="1523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includes </a:t>
            </a:r>
            <a:r>
              <a:rPr lang="en-US" b="1" dirty="0" err="1" smtClean="0"/>
              <a:t>Piankeshaw</a:t>
            </a:r>
            <a:r>
              <a:rPr lang="en-US" b="1" dirty="0" smtClean="0"/>
              <a:t> Nation</a:t>
            </a:r>
            <a:endParaRPr lang="en-US" b="1" dirty="0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flipH="1">
            <a:off x="5791200" y="2933342"/>
            <a:ext cx="914401" cy="461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20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Shelley v. Kraemer</a:t>
            </a:r>
          </a:p>
        </p:txBody>
      </p:sp>
      <p:pic>
        <p:nvPicPr>
          <p:cNvPr id="3075" name="Picture 5" descr="Shelley Hous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676400"/>
            <a:ext cx="3981512" cy="4953000"/>
          </a:xfrm>
          <a:noFill/>
        </p:spPr>
      </p:pic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905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House Shelley purchased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Shelley v. Kraemer</a:t>
            </a:r>
          </a:p>
        </p:txBody>
      </p:sp>
      <p:pic>
        <p:nvPicPr>
          <p:cNvPr id="4100" name="Picture 6" descr="Thurgood Marshal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400" y="1447800"/>
            <a:ext cx="3498850" cy="5105400"/>
          </a:xfrm>
          <a:noFill/>
        </p:spPr>
      </p:pic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457200" y="2971800"/>
            <a:ext cx="1905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Shelley’s Lawyer Thurgood Marshall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98</TotalTime>
  <Words>25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Module</vt:lpstr>
      <vt:lpstr>Role of Property in Society</vt:lpstr>
      <vt:lpstr>Johnson v. McIntosh</vt:lpstr>
      <vt:lpstr>Shelley v. Kraemer</vt:lpstr>
      <vt:lpstr>Shelley v. Kraemer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Property in Society</dc:title>
  <dc:creator>Gerry W. Beyer</dc:creator>
  <cp:lastModifiedBy>Gerry W. Beyer</cp:lastModifiedBy>
  <cp:revision>5</cp:revision>
  <dcterms:created xsi:type="dcterms:W3CDTF">2006-01-17T23:10:14Z</dcterms:created>
  <dcterms:modified xsi:type="dcterms:W3CDTF">2012-01-12T00:15:01Z</dcterms:modified>
</cp:coreProperties>
</file>