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E5C83E-A635-4922-9E0D-B80960494B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62FB1E-67DD-4DB4-AF53-7D8764B8DB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D44C27-1FBB-41FC-A6CD-3AEEE49CE7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BBE6E-C3A4-47A8-8479-3BE5E10125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F1A7B1-DF37-44BF-B5E7-78D360151A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DA24D-27B4-40E4-8F2F-AC06EE929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80A2B-8084-40EE-AD58-CBEB5A1345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B4AE8-4EC9-4335-B12D-85F546C775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0B4A8-AEB3-49D2-94BB-6A7B919C11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3E7D0-E8C8-401F-B92F-262F00B7E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26DF8B4C-6425-4220-A351-A637C085C6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78AF422-C959-4A81-9EDE-AAFAA502FD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010400" cy="1673352"/>
          </a:xfrm>
        </p:spPr>
        <p:txBody>
          <a:bodyPr/>
          <a:lstStyle/>
          <a:p>
            <a:pPr eaLnBrk="1" hangingPunct="1"/>
            <a:r>
              <a:rPr lang="en-US" b="1" dirty="0" smtClean="0"/>
              <a:t>Classifications of Property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Fundamental Types of Property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1143000" y="1752600"/>
            <a:ext cx="678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u="sng" dirty="0"/>
              <a:t>Real </a:t>
            </a:r>
            <a:r>
              <a:rPr lang="en-US" b="1" dirty="0"/>
              <a:t>                                                                 </a:t>
            </a:r>
            <a:r>
              <a:rPr lang="en-US" b="1" u="sng" dirty="0"/>
              <a:t>Personal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4914900" y="2400300"/>
            <a:ext cx="16764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6134100" y="2324100"/>
            <a:ext cx="16764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12"/>
          <p:cNvSpPr txBox="1">
            <a:spLocks noChangeArrowheads="1"/>
          </p:cNvSpPr>
          <p:nvPr/>
        </p:nvSpPr>
        <p:spPr bwMode="auto">
          <a:xfrm>
            <a:off x="3962400" y="4114800"/>
            <a:ext cx="5029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Tangible (Chattels)                    Intangibles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[chose in possession]            [chose in action]</a:t>
            </a:r>
            <a:br>
              <a:rPr lang="en-US"/>
            </a:br>
            <a:r>
              <a:rPr lang="en-US"/>
              <a:t>                                               </a:t>
            </a:r>
            <a:br>
              <a:rPr lang="en-US"/>
            </a:br>
            <a:r>
              <a:rPr lang="en-US"/>
              <a:t>                                                 [chattel real]</a:t>
            </a:r>
          </a:p>
        </p:txBody>
      </p:sp>
      <p:sp>
        <p:nvSpPr>
          <p:cNvPr id="3079" name="TextBox 13"/>
          <p:cNvSpPr txBox="1">
            <a:spLocks noChangeArrowheads="1"/>
          </p:cNvSpPr>
          <p:nvPr/>
        </p:nvSpPr>
        <p:spPr bwMode="auto">
          <a:xfrm>
            <a:off x="685800" y="2438400"/>
            <a:ext cx="1905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Above land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Growing on land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Built permanently on land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Surface of land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Support of land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Below surface (minerals)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16" name="Oval 15"/>
          <p:cNvSpPr/>
          <p:nvPr/>
        </p:nvSpPr>
        <p:spPr>
          <a:xfrm rot="576666">
            <a:off x="2489200" y="3621088"/>
            <a:ext cx="1447800" cy="914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Fixtures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dirty="0" smtClean="0"/>
              <a:t>Edwards v. Sims</a:t>
            </a:r>
          </a:p>
        </p:txBody>
      </p:sp>
      <p:pic>
        <p:nvPicPr>
          <p:cNvPr id="4099" name="Picture 6" descr="Great Onyx Ca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30235" y="1981200"/>
            <a:ext cx="2870540" cy="4648200"/>
          </a:xfrm>
          <a:noFill/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533400" y="3962400"/>
            <a:ext cx="1981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Post Card showing entrance to Great Onyx Cave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dirty="0" smtClean="0"/>
              <a:t>Edwards v. Sims</a:t>
            </a:r>
          </a:p>
        </p:txBody>
      </p:sp>
      <p:pic>
        <p:nvPicPr>
          <p:cNvPr id="5123" name="Picture 7" descr="Diagram of Great Onyx Ca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057400"/>
            <a:ext cx="6881813" cy="2873375"/>
          </a:xfrm>
          <a:noFill/>
        </p:spPr>
      </p:pic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1676400" y="50292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4,401.28 feet</a:t>
            </a: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5715000" y="51054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2,048.6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Edwards v. Sims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Texas does not appear to have a similar cave case.  If you were the judge, which one of the below statements best reflects how you would rule?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Owner of mouth owns cave (dissent in </a:t>
            </a:r>
            <a:r>
              <a:rPr lang="en-US" b="1" i="1" dirty="0" smtClean="0"/>
              <a:t>Edwards).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Proportional to land above (majority in </a:t>
            </a:r>
            <a:r>
              <a:rPr lang="en-US" b="1" i="1" dirty="0" smtClean="0"/>
              <a:t>Edwards</a:t>
            </a:r>
            <a:r>
              <a:rPr lang="en-US" b="1" dirty="0" smtClean="0"/>
              <a:t>).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Proportional to land above but no recovery unless contribute proportional share of cost to develop entrance.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Government owns the cave and has easement for access to the mouth.</a:t>
            </a:r>
          </a:p>
          <a:p>
            <a:pPr marL="925830" lvl="1" indent="-514350">
              <a:buFont typeface="+mj-lt"/>
              <a:buAutoNum type="alphaUcPeriod"/>
            </a:pPr>
            <a:endParaRPr lang="en-US" b="1" dirty="0" smtClean="0"/>
          </a:p>
          <a:p>
            <a:pPr marL="925830" lvl="1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927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163</TotalTime>
  <Words>138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Corbel</vt:lpstr>
      <vt:lpstr>Wingdings</vt:lpstr>
      <vt:lpstr>Wingdings 2</vt:lpstr>
      <vt:lpstr>Wingdings 3</vt:lpstr>
      <vt:lpstr>Module</vt:lpstr>
      <vt:lpstr>Classifications of Property</vt:lpstr>
      <vt:lpstr>Fundamental Types of Property</vt:lpstr>
      <vt:lpstr>Edwards v. Sims</vt:lpstr>
      <vt:lpstr>Edwards v. Sims</vt:lpstr>
      <vt:lpstr>Edwards v. Sims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9</cp:revision>
  <dcterms:created xsi:type="dcterms:W3CDTF">2006-01-17T01:06:56Z</dcterms:created>
  <dcterms:modified xsi:type="dcterms:W3CDTF">2015-01-15T17:50:32Z</dcterms:modified>
</cp:coreProperties>
</file>