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240" y="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png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28C131D-BD3E-4D0F-B126-70E22C694558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7CD0027-4DC2-4BF4-B606-B8A517F70E64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4551F91-6F93-47A5-B8F7-BBFD1C63B880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363FEBA-C455-4224-B6B6-27E16B3679BA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B14F09A-5792-4097-88BA-ED26EB424593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CB799DF-6EA1-4D42-9EB8-5BA8036B51D4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DD8B5A2-1804-4E8C-9911-52C2BA89126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66575B-87FD-41EE-85B5-ACAAE8F72D5C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AE0F530-7DBC-4BC4-BCA0-AACDA534827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193CCA1-DE52-4D5A-A37A-7FEC082F8BE0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pPr>
              <a:defRPr/>
            </a:pPr>
            <a:fld id="{3AFBC4BF-F690-4BE3-ABE7-875AD97D834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pPr>
              <a:defRPr/>
            </a:pPr>
            <a:fld id="{3073F244-8BCA-4040-86D5-E19F9D1453BF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33400" y="1219200"/>
            <a:ext cx="8077200" cy="2514600"/>
          </a:xfrm>
        </p:spPr>
        <p:txBody>
          <a:bodyPr>
            <a:normAutofit/>
          </a:bodyPr>
          <a:lstStyle/>
          <a:p>
            <a:pPr algn="ctr" eaLnBrk="1" hangingPunct="1"/>
            <a:r>
              <a:rPr lang="en-US" b="1" dirty="0" smtClean="0"/>
              <a:t>Attributes of Property</a:t>
            </a:r>
            <a:br>
              <a:rPr lang="en-US" b="1" dirty="0" smtClean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>Disposition</a:t>
            </a:r>
          </a:p>
        </p:txBody>
      </p:sp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 smtClean="0"/>
              <a:t>Jones v. Alfred H. Mayer Co.</a:t>
            </a:r>
          </a:p>
        </p:txBody>
      </p:sp>
      <p:graphicFrame>
        <p:nvGraphicFramePr>
          <p:cNvPr id="1026" name="Object 2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93882709"/>
              </p:ext>
            </p:extLst>
          </p:nvPr>
        </p:nvGraphicFramePr>
        <p:xfrm>
          <a:off x="1905000" y="1905000"/>
          <a:ext cx="5334000" cy="356044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0" name="Photo Editor Photo" r:id="rId3" imgW="3809524" imgH="2542857" progId="MSPhotoEd.3">
                  <p:embed/>
                </p:oleObj>
              </mc:Choice>
              <mc:Fallback>
                <p:oleObj name="Photo Editor Photo" r:id="rId3" imgW="3809524" imgH="2542857" progId="MSPhotoEd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1905000"/>
                        <a:ext cx="5334000" cy="356044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8" name="Text Box 6"/>
          <p:cNvSpPr txBox="1">
            <a:spLocks noChangeArrowheads="1"/>
          </p:cNvSpPr>
          <p:nvPr/>
        </p:nvSpPr>
        <p:spPr bwMode="auto">
          <a:xfrm>
            <a:off x="2209800" y="5957887"/>
            <a:ext cx="5029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b="1" dirty="0"/>
              <a:t>Similar House in Same Neighborhood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 smtClean="0"/>
              <a:t>Jones v. Alfred H. Mayer Co.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1676400"/>
            <a:ext cx="838200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800" b="1" dirty="0" smtClean="0"/>
              <a:t>On what ground, legal or not, have you been discriminated against (or </a:t>
            </a:r>
            <a:r>
              <a:rPr lang="en-US" sz="2800" b="1" smtClean="0"/>
              <a:t>in favor) when </a:t>
            </a:r>
            <a:r>
              <a:rPr lang="en-US" sz="2800" b="1" dirty="0" smtClean="0"/>
              <a:t>renting an apartment or house?</a:t>
            </a:r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9039418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206</TotalTime>
  <Words>51</Words>
  <Application>Microsoft Office PowerPoint</Application>
  <PresentationFormat>On-screen Show (4:3)</PresentationFormat>
  <Paragraphs>5</Paragraphs>
  <Slides>3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10" baseType="lpstr">
      <vt:lpstr>Arial</vt:lpstr>
      <vt:lpstr>Corbel</vt:lpstr>
      <vt:lpstr>Wingdings</vt:lpstr>
      <vt:lpstr>Wingdings 2</vt:lpstr>
      <vt:lpstr>Wingdings 3</vt:lpstr>
      <vt:lpstr>Module</vt:lpstr>
      <vt:lpstr>Photo Editor Photo</vt:lpstr>
      <vt:lpstr>Attributes of Property  Disposition</vt:lpstr>
      <vt:lpstr>Jones v. Alfred H. Mayer Co.</vt:lpstr>
      <vt:lpstr>Jones v. Alfred H. Mayer Co.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Attributes of Property</dc:title>
  <dc:creator>Gerry W. Beyer</dc:creator>
  <cp:lastModifiedBy>Gerry Beyer</cp:lastModifiedBy>
  <cp:revision>18</cp:revision>
  <dcterms:created xsi:type="dcterms:W3CDTF">2006-01-11T22:30:09Z</dcterms:created>
  <dcterms:modified xsi:type="dcterms:W3CDTF">2015-01-13T22:05:24Z</dcterms:modified>
</cp:coreProperties>
</file>