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62" r:id="rId2"/>
    <p:sldId id="261" r:id="rId3"/>
    <p:sldId id="256" r:id="rId4"/>
    <p:sldId id="257" r:id="rId5"/>
    <p:sldId id="263" r:id="rId6"/>
    <p:sldId id="259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4B55987-0448-49A4-95C9-FEF6589D0531}" type="datetimeFigureOut">
              <a:rPr lang="en-US" smtClean="0"/>
              <a:t>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074564-364E-4BDB-AA98-E3FE289BDF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Attributes of Property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077200" cy="149961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4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Traditional Most Important</a:t>
            </a:r>
            <a:br>
              <a:rPr lang="en-US" dirty="0" smtClean="0"/>
            </a:br>
            <a:r>
              <a:rPr lang="en-US" dirty="0" smtClean="0"/>
              <a:t>Property Traits (“sticks”)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Right to Use</a:t>
            </a:r>
          </a:p>
          <a:p>
            <a:endParaRPr lang="en-US" b="1" dirty="0"/>
          </a:p>
          <a:p>
            <a:r>
              <a:rPr lang="en-US" b="1" dirty="0" smtClean="0"/>
              <a:t>Right to Exclude Others</a:t>
            </a:r>
          </a:p>
          <a:p>
            <a:endParaRPr lang="en-US" b="1" dirty="0"/>
          </a:p>
          <a:p>
            <a:r>
              <a:rPr lang="en-US" b="1" dirty="0" smtClean="0"/>
              <a:t>Right to Transfer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584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smtClean="0">
                <a:solidFill>
                  <a:schemeClr val="accent1">
                    <a:satMod val="150000"/>
                  </a:schemeClr>
                </a:solidFill>
              </a:rPr>
              <a:t>Attributes of Property</a:t>
            </a:r>
            <a:r>
              <a:rPr lang="en-US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en-US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en-US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mtClean="0">
                <a:solidFill>
                  <a:schemeClr val="accent1">
                    <a:satMod val="150000"/>
                  </a:schemeClr>
                </a:solidFill>
              </a:rPr>
              <a:t>Right to Exclude</a:t>
            </a:r>
            <a:endParaRPr lang="en-US" dirty="0" smtClean="0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2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accent1">
                    <a:satMod val="150000"/>
                  </a:schemeClr>
                </a:solidFill>
              </a:rPr>
              <a:t>State v. Shack</a:t>
            </a: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02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v. Shack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75191"/>
            <a:ext cx="8534400" cy="500660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Which one of the following statements best reflects your opinion?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Shack was a trespasser and thus Tedesco had the right to make him leave Tedesco’s property regardless of Shack’s purpose.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Although I agree some permitted trespassing is necessary (e.g., police), Shack lacked the necessity necessary to justify the trespass.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The court got it right.</a:t>
            </a:r>
          </a:p>
          <a:p>
            <a:pPr marL="925830" lvl="1" indent="-514350">
              <a:buFont typeface="+mj-lt"/>
              <a:buAutoNum type="alphaUcPeriod"/>
            </a:pPr>
            <a:r>
              <a:rPr lang="en-US" b="1" dirty="0" smtClean="0"/>
              <a:t>The court did not go far enough.  In this situation, Tedesco should not be able to keep anyone not involved in a criminal or tortious act from being on the property.</a:t>
            </a:r>
          </a:p>
          <a:p>
            <a:pPr marL="925830" lvl="1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6948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solidFill>
                  <a:schemeClr val="accent1">
                    <a:satMod val="150000"/>
                  </a:schemeClr>
                </a:solidFill>
              </a:rPr>
              <a:t>Intel Corp. v. Hamidi</a:t>
            </a: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8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 Corp. v. </a:t>
            </a:r>
            <a:r>
              <a:rPr lang="en-US" dirty="0" err="1" smtClean="0"/>
              <a:t>Hamidi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Which of the following statements best reflects your opinion?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No trespass occurred.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Trespass occurred but no remedy </a:t>
            </a:r>
            <a:r>
              <a:rPr lang="en-US" b="1" smtClean="0"/>
              <a:t>as no damage</a:t>
            </a:r>
            <a:r>
              <a:rPr lang="en-US" b="1" dirty="0" smtClean="0"/>
              <a:t>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Trespass occurred and thus remedy should be available even without damage.</a:t>
            </a:r>
          </a:p>
          <a:p>
            <a:pPr marL="971550" lvl="1" indent="-514350">
              <a:buFont typeface="+mj-lt"/>
              <a:buAutoNum type="alphaUcPeriod"/>
            </a:pPr>
            <a:r>
              <a:rPr lang="en-US" b="1" dirty="0" smtClean="0"/>
              <a:t>Property law is the wrong area to handle this.  Intel should bind employees by contract regarding use of e-mail.</a:t>
            </a:r>
          </a:p>
          <a:p>
            <a:pPr marL="971550" lvl="1" indent="-514350">
              <a:buFont typeface="+mj-lt"/>
              <a:buAutoNum type="alphaUcPeriod"/>
            </a:pPr>
            <a:endParaRPr lang="en-US" b="1" dirty="0" smtClean="0"/>
          </a:p>
          <a:p>
            <a:pPr marL="971550" lvl="1" indent="-514350">
              <a:buFont typeface="+mj-lt"/>
              <a:buAutoNum type="alphaUcPeriod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7692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116</TotalTime>
  <Words>190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Corbel</vt:lpstr>
      <vt:lpstr>Wingdings</vt:lpstr>
      <vt:lpstr>Wingdings 2</vt:lpstr>
      <vt:lpstr>Wingdings 3</vt:lpstr>
      <vt:lpstr>Module</vt:lpstr>
      <vt:lpstr>Attributes of Property</vt:lpstr>
      <vt:lpstr>Traditional Most Important Property Traits (“sticks”)</vt:lpstr>
      <vt:lpstr>Attributes of Property  Right to Exclude</vt:lpstr>
      <vt:lpstr>State v. Shack</vt:lpstr>
      <vt:lpstr>State v. Shack</vt:lpstr>
      <vt:lpstr>Intel Corp. v. Hamidi</vt:lpstr>
      <vt:lpstr>Intel Corp. v. Hamidi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Attributes of Property  Right to Exclude</dc:title>
  <dc:creator>Gerry W. Beyer</dc:creator>
  <cp:lastModifiedBy>Gerry Beyer</cp:lastModifiedBy>
  <cp:revision>6</cp:revision>
  <dcterms:created xsi:type="dcterms:W3CDTF">2012-01-10T20:47:26Z</dcterms:created>
  <dcterms:modified xsi:type="dcterms:W3CDTF">2015-01-13T21:54:29Z</dcterms:modified>
</cp:coreProperties>
</file>