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7" r:id="rId4"/>
    <p:sldId id="259" r:id="rId5"/>
    <p:sldId id="258" r:id="rId6"/>
    <p:sldId id="265" r:id="rId7"/>
    <p:sldId id="266" r:id="rId8"/>
    <p:sldId id="267" r:id="rId9"/>
    <p:sldId id="264" r:id="rId10"/>
    <p:sldId id="260" r:id="rId11"/>
    <p:sldId id="262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24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EED2C-5406-4576-BA8E-9DFCFDC98F5F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E491D-62EA-4978-8EB0-15699809B8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EED2C-5406-4576-BA8E-9DFCFDC98F5F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E491D-62EA-4978-8EB0-15699809B8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EED2C-5406-4576-BA8E-9DFCFDC98F5F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E491D-62EA-4978-8EB0-15699809B8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EED2C-5406-4576-BA8E-9DFCFDC98F5F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E491D-62EA-4978-8EB0-15699809B8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EED2C-5406-4576-BA8E-9DFCFDC98F5F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E491D-62EA-4978-8EB0-15699809B8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EED2C-5406-4576-BA8E-9DFCFDC98F5F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E491D-62EA-4978-8EB0-15699809B8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EED2C-5406-4576-BA8E-9DFCFDC98F5F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E491D-62EA-4978-8EB0-15699809B8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EED2C-5406-4576-BA8E-9DFCFDC98F5F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E491D-62EA-4978-8EB0-15699809B8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EED2C-5406-4576-BA8E-9DFCFDC98F5F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E491D-62EA-4978-8EB0-15699809B8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EED2C-5406-4576-BA8E-9DFCFDC98F5F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E491D-62EA-4978-8EB0-15699809B8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61DEED2C-5406-4576-BA8E-9DFCFDC98F5F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6F3E491D-62EA-4978-8EB0-15699809B8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61DEED2C-5406-4576-BA8E-9DFCFDC98F5F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6F3E491D-62EA-4978-8EB0-15699809B81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images.google.com/imgres?imgurl=http://www.dnjournal.com/images/stephen-cohen.jpg&amp;imgrefurl=http://www.dnjournal.com/cover/2006/march.htm&amp;usg=__7861fkpXRAKja9YcNN5AlxNwtNo=&amp;h=238&amp;w=175&amp;sz=10&amp;hl=en&amp;start=8&amp;um=1&amp;tbnid=l6QXhJ49wOrf9M:&amp;tbnh=109&amp;tbnw=80&amp;prev=/images?q=Stephen+Cohen+sex.com&amp;um=1&amp;hl=en&amp;safe=off&amp;rlz=1T4RNWN_enUS252US253&amp;sa=N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143000"/>
            <a:ext cx="8077200" cy="2286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Property Defined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4000" dirty="0" smtClean="0"/>
              <a:t>Judicial  Opinions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Moore v. Regents</a:t>
            </a:r>
          </a:p>
        </p:txBody>
      </p:sp>
      <p:pic>
        <p:nvPicPr>
          <p:cNvPr id="6151" name="Picture 7" descr="Moore (Hairy Cell Leukemia)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905000" y="1676400"/>
            <a:ext cx="5562600" cy="3941763"/>
          </a:xfrm>
          <a:noFill/>
          <a:ln/>
        </p:spPr>
      </p:pic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2514600" y="5791200"/>
            <a:ext cx="4038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Hairy Cell Leukemia</a:t>
            </a:r>
            <a:br>
              <a:rPr lang="en-US" b="1"/>
            </a:br>
            <a:r>
              <a:rPr lang="en-US" b="1"/>
              <a:t>Electron Micrograph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Moore v. Regents</a:t>
            </a: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200400" y="1600200"/>
            <a:ext cx="3157603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2971800" y="5791200"/>
            <a:ext cx="4038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 smtClean="0"/>
              <a:t>Dr. David W. </a:t>
            </a:r>
            <a:r>
              <a:rPr lang="en-US" b="1" dirty="0" err="1" smtClean="0"/>
              <a:t>Golde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died 8/8/2004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Moore v. Regents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Do you think  Moore should have recovered for conversion?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b="1" dirty="0" smtClean="0"/>
              <a:t>No, the majority opinion got it right.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b="1" dirty="0" smtClean="0"/>
              <a:t>Yes, the dissenting opinion got it right.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b="1" dirty="0" smtClean="0"/>
              <a:t>Regardless, there should be legislation addressing these issues.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b="1" dirty="0" smtClean="0"/>
              <a:t>This </a:t>
            </a:r>
            <a:r>
              <a:rPr lang="en-US" b="1" dirty="0"/>
              <a:t>is too </a:t>
            </a:r>
            <a:r>
              <a:rPr lang="en-US" b="1" dirty="0" smtClean="0"/>
              <a:t>complex </a:t>
            </a:r>
            <a:r>
              <a:rPr lang="en-US" b="1" dirty="0"/>
              <a:t>for me </a:t>
            </a:r>
            <a:r>
              <a:rPr lang="en-US" b="1" dirty="0" smtClean="0"/>
              <a:t>to make a quick decision – I need to think some more.</a:t>
            </a:r>
            <a:endParaRPr lang="en-US" b="1" dirty="0"/>
          </a:p>
          <a:p>
            <a:pPr marL="971550" lvl="1" indent="-514350">
              <a:buFont typeface="+mj-lt"/>
              <a:buAutoNum type="alphaUcPeriod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11493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 = Did conversion occur?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If alleged thing converted is not property in the first place, there can be no conversion recovery.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23334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Kremen</a:t>
            </a:r>
            <a:r>
              <a:rPr lang="en-US" dirty="0" smtClean="0"/>
              <a:t> v. Cohen</a:t>
            </a:r>
            <a:endParaRPr lang="en-US" dirty="0"/>
          </a:p>
        </p:txBody>
      </p:sp>
      <p:pic>
        <p:nvPicPr>
          <p:cNvPr id="1030" name="Picture 6" descr="http://www.dnjournal.com/images/gallery/kremen-large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95600" y="1662596"/>
            <a:ext cx="3384908" cy="390000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981200" y="5791200"/>
            <a:ext cx="518160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b="1" dirty="0" smtClean="0"/>
              <a:t>Gary </a:t>
            </a:r>
            <a:r>
              <a:rPr lang="en-US" sz="2000" b="1" dirty="0" err="1" smtClean="0"/>
              <a:t>Kremen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Kremen</a:t>
            </a:r>
            <a:r>
              <a:rPr lang="en-US" dirty="0" smtClean="0"/>
              <a:t> v. Cohen</a:t>
            </a:r>
            <a:endParaRPr lang="en-US" dirty="0"/>
          </a:p>
        </p:txBody>
      </p:sp>
      <p:pic>
        <p:nvPicPr>
          <p:cNvPr id="1028" name="Picture 4" descr="http://tbn3.google.com/images?q=tbn:l6QXhJ49wOrf9M:http://www.dnjournal.com/images/stephen-cohen.jpg">
            <a:hlinkClick r:id="rId2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276600" y="1828800"/>
            <a:ext cx="2590800" cy="352996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981200" y="5791200"/>
            <a:ext cx="518160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b="1" dirty="0" smtClean="0"/>
              <a:t>Stephen Cohen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Kremen</a:t>
            </a:r>
            <a:r>
              <a:rPr lang="en-US" dirty="0" smtClean="0"/>
              <a:t> v. Cohen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938212" y="2058987"/>
            <a:ext cx="7267575" cy="405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1981200" y="6172200"/>
            <a:ext cx="5181600" cy="38100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 smtClean="0"/>
              <a:t>Stephen Cohen’s Business Card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Kremen</a:t>
            </a:r>
            <a:r>
              <a:rPr lang="en-US" dirty="0" smtClean="0"/>
              <a:t> v. Cohen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In 2010, sex.com was sold for how much?</a:t>
            </a:r>
          </a:p>
          <a:p>
            <a:endParaRPr lang="en-US" b="1" dirty="0"/>
          </a:p>
          <a:p>
            <a:pPr marL="925830" lvl="1" indent="-514350">
              <a:buFont typeface="+mj-lt"/>
              <a:buAutoNum type="alphaUcPeriod"/>
            </a:pPr>
            <a:r>
              <a:rPr lang="en-US" b="1" dirty="0" smtClean="0"/>
              <a:t>$20 million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b="1" dirty="0" smtClean="0"/>
              <a:t>$13 million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b="1" dirty="0" smtClean="0"/>
              <a:t>$10 million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b="1" dirty="0" smtClean="0"/>
              <a:t>$5 million</a:t>
            </a:r>
          </a:p>
        </p:txBody>
      </p:sp>
    </p:spTree>
    <p:extLst>
      <p:ext uri="{BB962C8B-B14F-4D97-AF65-F5344CB8AC3E}">
        <p14:creationId xmlns:p14="http://schemas.microsoft.com/office/powerpoint/2010/main" val="3924154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Kremen</a:t>
            </a:r>
            <a:r>
              <a:rPr lang="en-US" dirty="0" smtClean="0"/>
              <a:t> v. Cohen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Which of the following domain names is the most expensive domain name ever sold ($35 million)?</a:t>
            </a:r>
          </a:p>
          <a:p>
            <a:endParaRPr lang="en-US" b="1" dirty="0"/>
          </a:p>
          <a:p>
            <a:pPr marL="925830" lvl="1" indent="-514350">
              <a:buFont typeface="+mj-lt"/>
              <a:buAutoNum type="alphaUcPeriod"/>
            </a:pPr>
            <a:r>
              <a:rPr lang="en-US" b="1" dirty="0" smtClean="0"/>
              <a:t>VacationRentals.com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b="1" dirty="0" smtClean="0"/>
              <a:t>Porn. com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b="1" dirty="0" smtClean="0"/>
              <a:t>Beer.com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b="1" dirty="0" smtClean="0"/>
              <a:t>Casino.com</a:t>
            </a:r>
          </a:p>
          <a:p>
            <a:pPr marL="925830" lvl="1" indent="-514350">
              <a:buFont typeface="+mj-lt"/>
              <a:buAutoNum type="alphaUcPeriod"/>
            </a:pPr>
            <a:endParaRPr lang="en-US" b="1" dirty="0" smtClean="0"/>
          </a:p>
          <a:p>
            <a:pPr marL="971550" lvl="1" indent="-514350">
              <a:buFont typeface="+mj-lt"/>
              <a:buAutoNum type="alphaUcPeriod"/>
            </a:pPr>
            <a:endParaRPr lang="en-US" b="1" dirty="0" smtClean="0"/>
          </a:p>
          <a:p>
            <a:pPr marL="633222" indent="-514350">
              <a:buFont typeface="+mj-lt"/>
              <a:buAutoNum type="alphaUcPeriod"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694797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Kremen</a:t>
            </a:r>
            <a:r>
              <a:rPr lang="en-US" dirty="0" smtClean="0"/>
              <a:t> v. Cohen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What property theory is behind the decision?</a:t>
            </a:r>
          </a:p>
          <a:p>
            <a:endParaRPr lang="en-US" b="1" dirty="0"/>
          </a:p>
          <a:p>
            <a:pPr marL="925830" lvl="1" indent="-514350">
              <a:buFont typeface="+mj-lt"/>
              <a:buAutoNum type="alphaUcPeriod"/>
            </a:pPr>
            <a:r>
              <a:rPr lang="en-US" b="1" dirty="0" smtClean="0"/>
              <a:t>Occupation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b="1" dirty="0" smtClean="0"/>
              <a:t>Natural Rights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b="1" dirty="0" smtClean="0"/>
              <a:t>Labor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b="1" dirty="0" smtClean="0"/>
              <a:t>Social Utility</a:t>
            </a:r>
          </a:p>
          <a:p>
            <a:pPr marL="411480" lvl="1" indent="0">
              <a:buNone/>
            </a:pPr>
            <a:endParaRPr lang="en-US" b="1" dirty="0" smtClean="0"/>
          </a:p>
          <a:p>
            <a:pPr marL="971550" lvl="1" indent="-514350">
              <a:buFont typeface="+mj-lt"/>
              <a:buAutoNum type="alphaUcPeriod"/>
            </a:pPr>
            <a:endParaRPr lang="en-US" b="1" dirty="0" smtClean="0"/>
          </a:p>
          <a:p>
            <a:pPr marL="633222" indent="-514350">
              <a:buFont typeface="+mj-lt"/>
              <a:buAutoNum type="alphaUcPeriod"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970603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Human Body and Its Parts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endParaRPr lang="en-US" dirty="0"/>
          </a:p>
        </p:txBody>
      </p:sp>
      <p:pic>
        <p:nvPicPr>
          <p:cNvPr id="1026" name="Picture 2" descr="http://2.bp.blogspot.com/-wJU2grdhWKU/Tdsz1KfzDdI/AAAAAAAAAOo/9kFRv2jzNNU/s1600/OrganDono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43"/>
          <a:stretch/>
        </p:blipFill>
        <p:spPr bwMode="auto">
          <a:xfrm>
            <a:off x="6199494" y="2086079"/>
            <a:ext cx="1438275" cy="1919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nodeju.com/wp-content/uploads/2012/11/human-organs-for-sal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338316"/>
            <a:ext cx="4448175" cy="3333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t2.gstatic.com/images?q=tbn:ANd9GcQX-uvBYVjInNIbcMCzBbgyOccM5zdyLBPJyG7cUAShuOic9OY11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1381" y="4243780"/>
            <a:ext cx="1714500" cy="1714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491270" y="5487400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§ 2-316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31716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234</TotalTime>
  <Words>204</Words>
  <Application>Microsoft Office PowerPoint</Application>
  <PresentationFormat>On-screen Show (4:3)</PresentationFormat>
  <Paragraphs>44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Corbel</vt:lpstr>
      <vt:lpstr>Wingdings</vt:lpstr>
      <vt:lpstr>Wingdings 2</vt:lpstr>
      <vt:lpstr>Wingdings 3</vt:lpstr>
      <vt:lpstr>Module</vt:lpstr>
      <vt:lpstr>Property Defined  Judicial  Opinions</vt:lpstr>
      <vt:lpstr>Context = Did conversion occur?</vt:lpstr>
      <vt:lpstr>Kremen v. Cohen</vt:lpstr>
      <vt:lpstr>Kremen v. Cohen</vt:lpstr>
      <vt:lpstr>Kremen v. Cohen</vt:lpstr>
      <vt:lpstr>Kremen v. Cohen</vt:lpstr>
      <vt:lpstr>Kremen v. Cohen</vt:lpstr>
      <vt:lpstr>Kremen v. Cohen</vt:lpstr>
      <vt:lpstr>Human Body and Its Parts</vt:lpstr>
      <vt:lpstr>Moore v. Regents</vt:lpstr>
      <vt:lpstr>Moore v. Regents</vt:lpstr>
      <vt:lpstr>Moore v. Regents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Gerry W. Beyer</dc:creator>
  <cp:lastModifiedBy>Gerry Beyer</cp:lastModifiedBy>
  <cp:revision>12</cp:revision>
  <dcterms:created xsi:type="dcterms:W3CDTF">2009-01-07T22:10:33Z</dcterms:created>
  <dcterms:modified xsi:type="dcterms:W3CDTF">2015-01-12T22:58:17Z</dcterms:modified>
</cp:coreProperties>
</file>