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98F5-2B05-49CF-BB8A-DA897E4215C9}" type="datetimeFigureOut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DA8E-30B8-494C-BC95-8E28D9C025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dom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295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Client’s </a:t>
            </a:r>
            <a:r>
              <a:rPr lang="en-US" b="1" dirty="0" smtClean="0"/>
              <a:t>Windmill and Water Tank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dom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67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Client’s Windmill and Farmhouse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800" y="0"/>
            <a:ext cx="94358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81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View of water-pumping windmills on neighbor’s property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 F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View of </a:t>
            </a:r>
            <a:r>
              <a:rPr lang="en-US" b="1" dirty="0" smtClean="0"/>
              <a:t>electricity-generating windmills </a:t>
            </a:r>
            <a:r>
              <a:rPr lang="en-US" b="1" dirty="0"/>
              <a:t>on neighbor’s property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L. Mikela Bryant</dc:creator>
  <cp:lastModifiedBy>Gerry W. Beyer</cp:lastModifiedBy>
  <cp:revision>4</cp:revision>
  <dcterms:created xsi:type="dcterms:W3CDTF">2011-07-28T21:22:03Z</dcterms:created>
  <dcterms:modified xsi:type="dcterms:W3CDTF">2012-05-28T18:31:16Z</dcterms:modified>
</cp:coreProperties>
</file>