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0" r:id="rId3"/>
    <p:sldId id="258" r:id="rId4"/>
    <p:sldId id="256" r:id="rId5"/>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8" d="100"/>
          <a:sy n="78" d="100"/>
        </p:scale>
        <p:origin x="-114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312689-EFC2-4DC5-9BD1-97C306D7FD62}" type="datetimeFigureOut">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312689-EFC2-4DC5-9BD1-97C306D7FD62}" type="datetimeFigureOut">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312689-EFC2-4DC5-9BD1-97C306D7FD62}" type="datetimeFigureOut">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312689-EFC2-4DC5-9BD1-97C306D7FD62}" type="datetimeFigureOut">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312689-EFC2-4DC5-9BD1-97C306D7FD62}" type="datetimeFigureOut">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312689-EFC2-4DC5-9BD1-97C306D7FD62}" type="datetimeFigureOut">
              <a:rPr lang="en-US" smtClean="0"/>
              <a:pPr/>
              <a:t>7/5/2012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312689-EFC2-4DC5-9BD1-97C306D7FD62}" type="datetimeFigureOut">
              <a:rPr lang="en-US" smtClean="0"/>
              <a:pPr/>
              <a:t>7/5/2012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312689-EFC2-4DC5-9BD1-97C306D7FD62}" type="datetimeFigureOut">
              <a:rPr lang="en-US" smtClean="0"/>
              <a:pPr/>
              <a:t>7/5/2012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312689-EFC2-4DC5-9BD1-97C306D7FD62}" type="datetimeFigureOut">
              <a:rPr lang="en-US" smtClean="0"/>
              <a:pPr/>
              <a:t>7/5/2012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312689-EFC2-4DC5-9BD1-97C306D7FD62}" type="datetimeFigureOut">
              <a:rPr lang="en-US" smtClean="0"/>
              <a:pPr/>
              <a:t>7/5/2012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312689-EFC2-4DC5-9BD1-97C306D7FD62}" type="datetimeFigureOut">
              <a:rPr lang="en-US" smtClean="0"/>
              <a:pPr/>
              <a:t>7/5/2012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DAE267-D3AB-44B9-9180-18A41BA965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12689-EFC2-4DC5-9BD1-97C306D7FD62}" type="datetimeFigureOut">
              <a:rPr lang="en-US" smtClean="0"/>
              <a:pPr/>
              <a:t>7/5/2012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DAE267-D3AB-44B9-9180-18A41BA965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bg1"/>
                </a:solidFill>
                <a:latin typeface="Times New Roman" pitchFamily="18" charset="0"/>
                <a:cs typeface="Times New Roman" pitchFamily="18" charset="0"/>
              </a:rPr>
              <a:t>Covenants and Servitudes</a:t>
            </a:r>
            <a:endParaRPr lang="en-US" b="1" u="sng"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indent="0" algn="ctr">
              <a:buNone/>
            </a:pPr>
            <a:r>
              <a:rPr lang="en-US" dirty="0" smtClean="0">
                <a:solidFill>
                  <a:schemeClr val="bg1"/>
                </a:solidFill>
                <a:latin typeface="Times New Roman" pitchFamily="18" charset="0"/>
                <a:cs typeface="Times New Roman" pitchFamily="18" charset="0"/>
              </a:rPr>
              <a:t>The following four pictures represent the home Jerry and Patty Jones wish to buy.  Study the pictures carefully and compare them to the deed of sale, as well as the Ruby Slippers Homeowners Association’s bylaws and deed restrictions to determine if there are any violations or potential problems.</a:t>
            </a:r>
          </a:p>
          <a:p>
            <a:pPr indent="0">
              <a:buNone/>
            </a:pP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ouse.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arport.jpg"/>
          <p:cNvPicPr>
            <a:picLocks noChangeAspect="1"/>
          </p:cNvPicPr>
          <p:nvPr/>
        </p:nvPicPr>
        <p:blipFill>
          <a:blip r:embed="rId2" cstate="print"/>
          <a:stretch>
            <a:fillRect/>
          </a:stretch>
        </p:blipFill>
        <p:spPr>
          <a:xfrm>
            <a:off x="838200" y="0"/>
            <a:ext cx="7514139" cy="6858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ed.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arden.jpg"/>
          <p:cNvPicPr>
            <a:picLocks noChangeAspect="1"/>
          </p:cNvPicPr>
          <p:nvPr/>
        </p:nvPicPr>
        <p:blipFill>
          <a:blip r:embed="rId2" cstate="print"/>
          <a:srcRect t="10667" r="10833"/>
          <a:stretch>
            <a:fillRect/>
          </a:stretch>
        </p:blipFill>
        <p:spPr>
          <a:xfrm>
            <a:off x="533400" y="914400"/>
            <a:ext cx="8153400" cy="51054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54</Words>
  <Application>Microsoft Office PowerPoint</Application>
  <PresentationFormat>On-screen Show (4:3)</PresentationFormat>
  <Paragraphs>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Covenants and Servitudes</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 Mikela Bryant</dc:creator>
  <cp:lastModifiedBy>Reed Elsevier</cp:lastModifiedBy>
  <cp:revision>4</cp:revision>
  <dcterms:created xsi:type="dcterms:W3CDTF">2011-07-28T21:44:42Z</dcterms:created>
  <dcterms:modified xsi:type="dcterms:W3CDTF">2012-07-05T13:29:02Z</dcterms:modified>
</cp:coreProperties>
</file>