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60" r:id="rId3"/>
    <p:sldId id="258" r:id="rId4"/>
    <p:sldId id="256" r:id="rId5"/>
    <p:sldId id="257" r:id="rId6"/>
    <p:sldId id="259" r:id="rId7"/>
    <p:sldId id="261"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8" d="100"/>
          <a:sy n="78" d="100"/>
        </p:scale>
        <p:origin x="-1146" y="21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8312689-EFC2-4DC5-9BD1-97C306D7FD62}" type="datetimeFigureOut">
              <a:rPr lang="en-US" smtClean="0"/>
              <a:t>3/30/2012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DAE267-D3AB-44B9-9180-18A41BA9659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312689-EFC2-4DC5-9BD1-97C306D7FD62}" type="datetimeFigureOut">
              <a:rPr lang="en-US" smtClean="0"/>
              <a:t>3/30/2012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DAE267-D3AB-44B9-9180-18A41BA9659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312689-EFC2-4DC5-9BD1-97C306D7FD62}" type="datetimeFigureOut">
              <a:rPr lang="en-US" smtClean="0"/>
              <a:t>3/30/2012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DAE267-D3AB-44B9-9180-18A41BA9659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312689-EFC2-4DC5-9BD1-97C306D7FD62}" type="datetimeFigureOut">
              <a:rPr lang="en-US" smtClean="0"/>
              <a:t>3/30/2012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DAE267-D3AB-44B9-9180-18A41BA9659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312689-EFC2-4DC5-9BD1-97C306D7FD62}" type="datetimeFigureOut">
              <a:rPr lang="en-US" smtClean="0"/>
              <a:t>3/30/2012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DAE267-D3AB-44B9-9180-18A41BA9659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8312689-EFC2-4DC5-9BD1-97C306D7FD62}" type="datetimeFigureOut">
              <a:rPr lang="en-US" smtClean="0"/>
              <a:t>3/30/2012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DAE267-D3AB-44B9-9180-18A41BA9659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8312689-EFC2-4DC5-9BD1-97C306D7FD62}" type="datetimeFigureOut">
              <a:rPr lang="en-US" smtClean="0"/>
              <a:t>3/30/2012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DAE267-D3AB-44B9-9180-18A41BA9659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312689-EFC2-4DC5-9BD1-97C306D7FD62}" type="datetimeFigureOut">
              <a:rPr lang="en-US" smtClean="0"/>
              <a:t>3/30/2012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DAE267-D3AB-44B9-9180-18A41BA9659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312689-EFC2-4DC5-9BD1-97C306D7FD62}" type="datetimeFigureOut">
              <a:rPr lang="en-US" smtClean="0"/>
              <a:t>3/30/2012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DAE267-D3AB-44B9-9180-18A41BA9659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312689-EFC2-4DC5-9BD1-97C306D7FD62}" type="datetimeFigureOut">
              <a:rPr lang="en-US" smtClean="0"/>
              <a:t>3/30/2012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DAE267-D3AB-44B9-9180-18A41BA9659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312689-EFC2-4DC5-9BD1-97C306D7FD62}" type="datetimeFigureOut">
              <a:rPr lang="en-US" smtClean="0"/>
              <a:t>3/30/2012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DAE267-D3AB-44B9-9180-18A41BA9659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312689-EFC2-4DC5-9BD1-97C306D7FD62}" type="datetimeFigureOut">
              <a:rPr lang="en-US" smtClean="0"/>
              <a:t>3/30/2012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DAE267-D3AB-44B9-9180-18A41BA9659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chemeClr val="bg1"/>
                </a:solidFill>
                <a:latin typeface="Times New Roman" pitchFamily="18" charset="0"/>
                <a:cs typeface="Times New Roman" pitchFamily="18" charset="0"/>
              </a:rPr>
              <a:t>Easements</a:t>
            </a:r>
            <a:endParaRPr lang="en-US" b="1" u="sng" dirty="0">
              <a:solidFill>
                <a:schemeClr val="bg1"/>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indent="0" algn="ctr">
              <a:buNone/>
            </a:pPr>
            <a:r>
              <a:rPr lang="en-US" dirty="0" smtClean="0">
                <a:solidFill>
                  <a:schemeClr val="bg1"/>
                </a:solidFill>
                <a:latin typeface="Times New Roman" pitchFamily="18" charset="0"/>
                <a:cs typeface="Times New Roman" pitchFamily="18" charset="0"/>
              </a:rPr>
              <a:t>The following pictures represent sections of a parcel of land your client would like to purchase. Assume that the entirety of the picture, unless explicitly stated otherwise,  is part of the property in question.  Identify any potential issues you see with regard to each picture.  Explain why these may be a problem and how they can be avoided or fixed, if possible.</a:t>
            </a:r>
          </a:p>
          <a:p>
            <a:pPr indent="0">
              <a:buNone/>
            </a:pPr>
            <a:endParaRPr lang="en-US"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eatherford 010.JPG"/>
          <p:cNvPicPr>
            <a:picLocks noChangeAspect="1"/>
          </p:cNvPicPr>
          <p:nvPr/>
        </p:nvPicPr>
        <p:blipFill>
          <a:blip r:embed="rId2" cstate="print"/>
          <a:stretch>
            <a:fillRect/>
          </a:stretch>
        </p:blipFill>
        <p:spPr>
          <a:xfrm>
            <a:off x="0" y="0"/>
            <a:ext cx="5143499" cy="6858000"/>
          </a:xfrm>
          <a:prstGeom prst="rect">
            <a:avLst/>
          </a:prstGeom>
        </p:spPr>
      </p:pic>
      <p:sp>
        <p:nvSpPr>
          <p:cNvPr id="4" name="Rectangle 3"/>
          <p:cNvSpPr/>
          <p:nvPr/>
        </p:nvSpPr>
        <p:spPr>
          <a:xfrm>
            <a:off x="5334000" y="1447800"/>
            <a:ext cx="3810000" cy="1200329"/>
          </a:xfrm>
          <a:prstGeom prst="rect">
            <a:avLst/>
          </a:prstGeom>
        </p:spPr>
        <p:txBody>
          <a:bodyPr wrap="square">
            <a:spAutoFit/>
          </a:bodyPr>
          <a:lstStyle/>
          <a:p>
            <a:pPr algn="ctr"/>
            <a:r>
              <a:rPr lang="en-US" sz="2400" dirty="0" smtClean="0">
                <a:solidFill>
                  <a:schemeClr val="bg1"/>
                </a:solidFill>
              </a:rPr>
              <a:t>All property within the chain link fence is NOT part of the property in question.</a:t>
            </a:r>
            <a:endParaRPr lang="en-US" sz="2400"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eyer Supplement Pics (3).JPG"/>
          <p:cNvPicPr>
            <a:picLocks noChangeAspect="1"/>
          </p:cNvPicPr>
          <p:nvPr/>
        </p:nvPicPr>
        <p:blipFill>
          <a:blip r:embed="rId2" cstate="print"/>
          <a:stretch>
            <a:fillRect/>
          </a:stretch>
        </p:blipFill>
        <p:spPr>
          <a:xfrm>
            <a:off x="12192" y="1066800"/>
            <a:ext cx="9144000" cy="3344956"/>
          </a:xfrm>
          <a:prstGeom prst="rect">
            <a:avLst/>
          </a:prstGeom>
        </p:spPr>
      </p:pic>
      <p:sp>
        <p:nvSpPr>
          <p:cNvPr id="3" name="TextBox 2"/>
          <p:cNvSpPr txBox="1"/>
          <p:nvPr/>
        </p:nvSpPr>
        <p:spPr>
          <a:xfrm>
            <a:off x="1173480" y="4800600"/>
            <a:ext cx="6629400" cy="338554"/>
          </a:xfrm>
          <a:prstGeom prst="rect">
            <a:avLst/>
          </a:prstGeom>
          <a:noFill/>
        </p:spPr>
        <p:txBody>
          <a:bodyPr wrap="square" rtlCol="0">
            <a:spAutoFit/>
          </a:bodyPr>
          <a:lstStyle/>
          <a:p>
            <a:pPr algn="ctr"/>
            <a:r>
              <a:rPr lang="en-US" sz="1600" b="1" dirty="0" smtClean="0">
                <a:solidFill>
                  <a:schemeClr val="bg1"/>
                </a:solidFill>
              </a:rPr>
              <a:t>The land to the right of the fence is NOT part of the land in question.</a:t>
            </a:r>
            <a:endParaRPr lang="en-US" sz="1600" b="1"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eyer Supplement Pics  (4).JPG"/>
          <p:cNvPicPr>
            <a:picLocks noChangeAspect="1"/>
          </p:cNvPicPr>
          <p:nvPr/>
        </p:nvPicPr>
        <p:blipFill>
          <a:blip r:embed="rId2" cstate="print"/>
          <a:stretch>
            <a:fillRect/>
          </a:stretch>
        </p:blipFill>
        <p:spPr>
          <a:xfrm>
            <a:off x="0" y="0"/>
            <a:ext cx="9144000" cy="685799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eyer Supplement Pics  (5).JPG"/>
          <p:cNvPicPr>
            <a:picLocks noChangeAspect="1"/>
          </p:cNvPicPr>
          <p:nvPr/>
        </p:nvPicPr>
        <p:blipFill>
          <a:blip r:embed="rId2" cstate="print"/>
          <a:stretch>
            <a:fillRect/>
          </a:stretch>
        </p:blipFill>
        <p:spPr>
          <a:xfrm>
            <a:off x="0" y="0"/>
            <a:ext cx="9144000" cy="685799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eyer Supplement Pics  (3).JPG"/>
          <p:cNvPicPr>
            <a:picLocks noChangeAspect="1"/>
          </p:cNvPicPr>
          <p:nvPr/>
        </p:nvPicPr>
        <p:blipFill>
          <a:blip r:embed="rId2" cstate="print"/>
          <a:stretch>
            <a:fillRect/>
          </a:stretch>
        </p:blipFill>
        <p:spPr>
          <a:xfrm>
            <a:off x="0" y="0"/>
            <a:ext cx="9144000" cy="6857999"/>
          </a:xfrm>
          <a:prstGeom prst="rect">
            <a:avLst/>
          </a:prstGeom>
        </p:spPr>
      </p:pic>
      <p:pic>
        <p:nvPicPr>
          <p:cNvPr id="3" name="Picture 2" descr="Beyer Supplement Pics  (7).JPG"/>
          <p:cNvPicPr>
            <a:picLocks noChangeAspect="1"/>
          </p:cNvPicPr>
          <p:nvPr/>
        </p:nvPicPr>
        <p:blipFill>
          <a:blip r:embed="rId3" cstate="print"/>
          <a:stretch>
            <a:fillRect/>
          </a:stretch>
        </p:blipFill>
        <p:spPr>
          <a:xfrm>
            <a:off x="0" y="0"/>
            <a:ext cx="9144000" cy="685799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eatherford 024.JPG"/>
          <p:cNvPicPr>
            <a:picLocks noChangeAspect="1"/>
          </p:cNvPicPr>
          <p:nvPr/>
        </p:nvPicPr>
        <p:blipFill>
          <a:blip r:embed="rId2" cstate="print"/>
          <a:stretch>
            <a:fillRect/>
          </a:stretch>
        </p:blipFill>
        <p:spPr>
          <a:xfrm>
            <a:off x="0" y="0"/>
            <a:ext cx="9144000" cy="6857999"/>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TotalTime>
  <Words>103</Words>
  <Application>Microsoft Office PowerPoint</Application>
  <PresentationFormat>On-screen Show (4:3)</PresentationFormat>
  <Paragraphs>4</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Easements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 Mikela Bryant</dc:creator>
  <cp:lastModifiedBy>Gerry W. Beyer</cp:lastModifiedBy>
  <cp:revision>4</cp:revision>
  <dcterms:created xsi:type="dcterms:W3CDTF">2011-07-28T21:44:42Z</dcterms:created>
  <dcterms:modified xsi:type="dcterms:W3CDTF">2012-03-30T14:56:36Z</dcterms:modified>
</cp:coreProperties>
</file>