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notesMasterIdLst>
    <p:notesMasterId r:id="rId75"/>
  </p:notesMasterIdLst>
  <p:handoutMasterIdLst>
    <p:handoutMasterId r:id="rId76"/>
  </p:handoutMasterIdLst>
  <p:sldIdLst>
    <p:sldId id="256" r:id="rId2"/>
    <p:sldId id="258" r:id="rId3"/>
    <p:sldId id="259" r:id="rId4"/>
    <p:sldId id="260" r:id="rId5"/>
    <p:sldId id="261" r:id="rId6"/>
    <p:sldId id="262" r:id="rId7"/>
    <p:sldId id="307" r:id="rId8"/>
    <p:sldId id="308" r:id="rId9"/>
    <p:sldId id="263" r:id="rId10"/>
    <p:sldId id="264" r:id="rId11"/>
    <p:sldId id="265" r:id="rId12"/>
    <p:sldId id="309" r:id="rId13"/>
    <p:sldId id="310" r:id="rId14"/>
    <p:sldId id="266" r:id="rId15"/>
    <p:sldId id="267" r:id="rId16"/>
    <p:sldId id="582" r:id="rId17"/>
    <p:sldId id="581" r:id="rId18"/>
    <p:sldId id="525" r:id="rId19"/>
    <p:sldId id="526" r:id="rId20"/>
    <p:sldId id="527" r:id="rId21"/>
    <p:sldId id="528" r:id="rId22"/>
    <p:sldId id="529" r:id="rId23"/>
    <p:sldId id="580" r:id="rId24"/>
    <p:sldId id="530" r:id="rId25"/>
    <p:sldId id="531" r:id="rId26"/>
    <p:sldId id="532" r:id="rId27"/>
    <p:sldId id="533" r:id="rId28"/>
    <p:sldId id="534" r:id="rId29"/>
    <p:sldId id="535" r:id="rId30"/>
    <p:sldId id="536" r:id="rId31"/>
    <p:sldId id="537" r:id="rId32"/>
    <p:sldId id="538" r:id="rId33"/>
    <p:sldId id="539" r:id="rId34"/>
    <p:sldId id="540" r:id="rId35"/>
    <p:sldId id="541" r:id="rId36"/>
    <p:sldId id="542" r:id="rId37"/>
    <p:sldId id="543" r:id="rId38"/>
    <p:sldId id="544" r:id="rId39"/>
    <p:sldId id="545" r:id="rId40"/>
    <p:sldId id="546" r:id="rId41"/>
    <p:sldId id="547" r:id="rId42"/>
    <p:sldId id="548" r:id="rId43"/>
    <p:sldId id="549" r:id="rId44"/>
    <p:sldId id="550" r:id="rId45"/>
    <p:sldId id="551" r:id="rId46"/>
    <p:sldId id="552" r:id="rId47"/>
    <p:sldId id="553" r:id="rId48"/>
    <p:sldId id="554" r:id="rId49"/>
    <p:sldId id="555" r:id="rId50"/>
    <p:sldId id="556" r:id="rId51"/>
    <p:sldId id="557" r:id="rId52"/>
    <p:sldId id="558" r:id="rId53"/>
    <p:sldId id="559" r:id="rId54"/>
    <p:sldId id="560" r:id="rId55"/>
    <p:sldId id="561" r:id="rId56"/>
    <p:sldId id="562" r:id="rId57"/>
    <p:sldId id="563" r:id="rId58"/>
    <p:sldId id="564" r:id="rId59"/>
    <p:sldId id="565" r:id="rId60"/>
    <p:sldId id="566" r:id="rId61"/>
    <p:sldId id="567" r:id="rId62"/>
    <p:sldId id="568" r:id="rId63"/>
    <p:sldId id="569" r:id="rId64"/>
    <p:sldId id="570" r:id="rId65"/>
    <p:sldId id="571" r:id="rId66"/>
    <p:sldId id="572" r:id="rId67"/>
    <p:sldId id="573" r:id="rId68"/>
    <p:sldId id="574" r:id="rId69"/>
    <p:sldId id="575" r:id="rId70"/>
    <p:sldId id="576" r:id="rId71"/>
    <p:sldId id="577" r:id="rId72"/>
    <p:sldId id="578" r:id="rId73"/>
    <p:sldId id="579" r:id="rId74"/>
  </p:sldIdLst>
  <p:sldSz cx="9144000" cy="6858000" type="screen4x3"/>
  <p:notesSz cx="6954838" cy="9309100"/>
  <p:embeddedFontLst>
    <p:embeddedFont>
      <p:font typeface="Calibri" panose="020F0502020204030204" pitchFamily="34" charset="0"/>
      <p:regular r:id="rId77"/>
      <p:bold r:id="rId78"/>
      <p:italic r:id="rId79"/>
      <p:boldItalic r:id="rId80"/>
    </p:embeddedFont>
    <p:embeddedFont>
      <p:font typeface="Corbel" panose="020B0503020204020204" pitchFamily="34" charset="0"/>
      <p:regular r:id="rId81"/>
      <p:bold r:id="rId82"/>
      <p:italic r:id="rId83"/>
      <p:boldItalic r:id="rId84"/>
    </p:embeddedFont>
    <p:embeddedFont>
      <p:font typeface="Wingdings 2" panose="05020102010507070707" pitchFamily="18" charset="2"/>
      <p:regular r:id="rId85"/>
    </p:embeddedFont>
    <p:embeddedFont>
      <p:font typeface="Wingdings 3" panose="05040102010807070707" pitchFamily="18" charset="2"/>
      <p:regular r:id="rId8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17" autoAdjust="0"/>
  </p:normalViewPr>
  <p:slideViewPr>
    <p:cSldViewPr>
      <p:cViewPr>
        <p:scale>
          <a:sx n="47" d="100"/>
          <a:sy n="47" d="100"/>
        </p:scale>
        <p:origin x="1838" y="41"/>
      </p:cViewPr>
      <p:guideLst>
        <p:guide orient="horz" pos="2160"/>
        <p:guide pos="2880"/>
      </p:guideLst>
    </p:cSldViewPr>
  </p:slideViewPr>
  <p:notesTextViewPr>
    <p:cViewPr>
      <p:scale>
        <a:sx n="100" d="100"/>
        <a:sy n="100" d="100"/>
      </p:scale>
      <p:origin x="0" y="0"/>
    </p:cViewPr>
  </p:notesTextViewPr>
  <p:notesViewPr>
    <p:cSldViewPr>
      <p:cViewPr varScale="1">
        <p:scale>
          <a:sx n="51" d="100"/>
          <a:sy n="51" d="100"/>
        </p:scale>
        <p:origin x="2690"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84" Type="http://schemas.openxmlformats.org/officeDocument/2006/relationships/font" Target="fonts/font8.fntdata"/><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3.fntdata"/><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6.fntdata"/><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4.fntdata"/><Relationship Id="rId85"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83" Type="http://schemas.openxmlformats.org/officeDocument/2006/relationships/font" Target="fonts/font7.fntdata"/><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054354-0281-448A-9A22-E0C024D303BB}"/>
              </a:ext>
            </a:extLst>
          </p:cNvPr>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en-US"/>
          </a:p>
        </p:txBody>
      </p:sp>
      <p:sp>
        <p:nvSpPr>
          <p:cNvPr id="3" name="Date Placeholder 2">
            <a:extLst>
              <a:ext uri="{FF2B5EF4-FFF2-40B4-BE49-F238E27FC236}">
                <a16:creationId xmlns:a16="http://schemas.microsoft.com/office/drawing/2014/main" id="{A4E4899F-EA96-4D66-B6EC-F10BDA47323D}"/>
              </a:ext>
            </a:extLst>
          </p:cNvPr>
          <p:cNvSpPr>
            <a:spLocks noGrp="1"/>
          </p:cNvSpPr>
          <p:nvPr>
            <p:ph type="dt" sz="quarter" idx="1"/>
          </p:nvPr>
        </p:nvSpPr>
        <p:spPr>
          <a:xfrm>
            <a:off x="3939466" y="0"/>
            <a:ext cx="3013763" cy="467072"/>
          </a:xfrm>
          <a:prstGeom prst="rect">
            <a:avLst/>
          </a:prstGeom>
        </p:spPr>
        <p:txBody>
          <a:bodyPr vert="horz" lIns="92930" tIns="46465" rIns="92930" bIns="46465" rtlCol="0"/>
          <a:lstStyle>
            <a:lvl1pPr algn="r">
              <a:defRPr sz="1200"/>
            </a:lvl1pPr>
          </a:lstStyle>
          <a:p>
            <a:fld id="{8C11F97B-5E12-4A79-8958-B6C9F63C3EA5}" type="datetimeFigureOut">
              <a:rPr lang="en-US" smtClean="0"/>
              <a:t>3/29/2022</a:t>
            </a:fld>
            <a:endParaRPr lang="en-US"/>
          </a:p>
        </p:txBody>
      </p:sp>
      <p:sp>
        <p:nvSpPr>
          <p:cNvPr id="4" name="Footer Placeholder 3">
            <a:extLst>
              <a:ext uri="{FF2B5EF4-FFF2-40B4-BE49-F238E27FC236}">
                <a16:creationId xmlns:a16="http://schemas.microsoft.com/office/drawing/2014/main" id="{8390CF18-C9A7-45F6-BD5B-2987A2991DF1}"/>
              </a:ext>
            </a:extLst>
          </p:cNvPr>
          <p:cNvSpPr>
            <a:spLocks noGrp="1"/>
          </p:cNvSpPr>
          <p:nvPr>
            <p:ph type="ftr" sz="quarter" idx="2"/>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9D44B6-DCC6-4B96-9A45-B1FA67ECDF74}"/>
              </a:ext>
            </a:extLst>
          </p:cNvPr>
          <p:cNvSpPr>
            <a:spLocks noGrp="1"/>
          </p:cNvSpPr>
          <p:nvPr>
            <p:ph type="sldNum" sz="quarter" idx="3"/>
          </p:nvPr>
        </p:nvSpPr>
        <p:spPr>
          <a:xfrm>
            <a:off x="3939466" y="8842030"/>
            <a:ext cx="3013763" cy="467071"/>
          </a:xfrm>
          <a:prstGeom prst="rect">
            <a:avLst/>
          </a:prstGeom>
        </p:spPr>
        <p:txBody>
          <a:bodyPr vert="horz" lIns="92930" tIns="46465" rIns="92930" bIns="46465" rtlCol="0" anchor="b"/>
          <a:lstStyle>
            <a:lvl1pPr algn="r">
              <a:defRPr sz="1200"/>
            </a:lvl1pPr>
          </a:lstStyle>
          <a:p>
            <a:fld id="{8B8566E2-F50C-4838-9CD9-BF145D229C15}" type="slidenum">
              <a:rPr lang="en-US" smtClean="0"/>
              <a:t>‹#›</a:t>
            </a:fld>
            <a:endParaRPr lang="en-US"/>
          </a:p>
        </p:txBody>
      </p:sp>
    </p:spTree>
    <p:extLst>
      <p:ext uri="{BB962C8B-B14F-4D97-AF65-F5344CB8AC3E}">
        <p14:creationId xmlns:p14="http://schemas.microsoft.com/office/powerpoint/2010/main" val="1668433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000"/>
            </a:lvl1pPr>
          </a:lstStyle>
          <a:p>
            <a:endParaRPr lang="en-US" dirty="0"/>
          </a:p>
        </p:txBody>
      </p:sp>
      <p:sp>
        <p:nvSpPr>
          <p:cNvPr id="4" name="Slide Image Placeholder 3"/>
          <p:cNvSpPr>
            <a:spLocks noGrp="1" noRot="1" noChangeAspect="1"/>
          </p:cNvSpPr>
          <p:nvPr>
            <p:ph type="sldImg" idx="2"/>
          </p:nvPr>
        </p:nvSpPr>
        <p:spPr>
          <a:xfrm>
            <a:off x="1384300" y="620713"/>
            <a:ext cx="3876675" cy="2908300"/>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033135"/>
            <a:ext cx="5563870" cy="4518792"/>
          </a:xfrm>
          <a:prstGeom prst="rect">
            <a:avLst/>
          </a:prstGeom>
        </p:spPr>
        <p:txBody>
          <a:bodyPr vert="horz" lIns="92930" tIns="46465" rIns="92930" bIns="4646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217D2789-580C-4C8A-82F1-518A327AA32C}" type="slidenum">
              <a:rPr lang="en-US" smtClean="0"/>
              <a:t>‹#›</a:t>
            </a:fld>
            <a:endParaRPr lang="en-US" dirty="0"/>
          </a:p>
        </p:txBody>
      </p:sp>
    </p:spTree>
    <p:extLst>
      <p:ext uri="{BB962C8B-B14F-4D97-AF65-F5344CB8AC3E}">
        <p14:creationId xmlns:p14="http://schemas.microsoft.com/office/powerpoint/2010/main" val="25139365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1" kern="1200" baseline="0">
        <a:solidFill>
          <a:schemeClr val="tx1"/>
        </a:solidFill>
        <a:latin typeface="+mn-lt"/>
        <a:ea typeface="+mn-ea"/>
        <a:cs typeface="+mn-cs"/>
      </a:defRPr>
    </a:lvl1pPr>
    <a:lvl2pPr marL="457200" algn="l" defTabSz="914400" rtl="0" eaLnBrk="1" latinLnBrk="0" hangingPunct="1">
      <a:defRPr sz="1200" b="1" kern="1200" baseline="0">
        <a:solidFill>
          <a:schemeClr val="tx1"/>
        </a:solidFill>
        <a:latin typeface="+mn-lt"/>
        <a:ea typeface="+mn-ea"/>
        <a:cs typeface="+mn-cs"/>
      </a:defRPr>
    </a:lvl2pPr>
    <a:lvl3pPr marL="914400" algn="l" defTabSz="914400" rtl="0" eaLnBrk="1" latinLnBrk="0" hangingPunct="1">
      <a:defRPr sz="1200" b="1" kern="1200" baseline="0">
        <a:solidFill>
          <a:schemeClr val="tx1"/>
        </a:solidFill>
        <a:latin typeface="+mn-lt"/>
        <a:ea typeface="+mn-ea"/>
        <a:cs typeface="+mn-cs"/>
      </a:defRPr>
    </a:lvl3pPr>
    <a:lvl4pPr marL="1371600" algn="l" defTabSz="914400" rtl="0" eaLnBrk="1" latinLnBrk="0" hangingPunct="1">
      <a:defRPr sz="1200" b="1" kern="1200" baseline="0">
        <a:solidFill>
          <a:schemeClr val="tx1"/>
        </a:solidFill>
        <a:latin typeface="+mn-lt"/>
        <a:ea typeface="+mn-ea"/>
        <a:cs typeface="+mn-cs"/>
      </a:defRPr>
    </a:lvl4pPr>
    <a:lvl5pPr marL="1828800" algn="l" defTabSz="914400" rtl="0" eaLnBrk="1" latinLnBrk="0" hangingPunct="1">
      <a:defRPr sz="1200" b="1"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a:t>
            </a:fld>
            <a:endParaRPr lang="en-US" dirty="0"/>
          </a:p>
        </p:txBody>
      </p:sp>
      <p:sp>
        <p:nvSpPr>
          <p:cNvPr id="6" name="Slide Image Placeholder 5">
            <a:extLst>
              <a:ext uri="{FF2B5EF4-FFF2-40B4-BE49-F238E27FC236}">
                <a16:creationId xmlns:a16="http://schemas.microsoft.com/office/drawing/2014/main" id="{007AD8A4-7CAB-43AA-AF09-1965CBD85E9D}"/>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49797F61-8E98-4FB3-A215-E08A238B44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916021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10</a:t>
            </a:fld>
            <a:endParaRPr lang="en-US" dirty="0"/>
          </a:p>
        </p:txBody>
      </p:sp>
      <p:sp>
        <p:nvSpPr>
          <p:cNvPr id="6" name="Slide Image Placeholder 5">
            <a:extLst>
              <a:ext uri="{FF2B5EF4-FFF2-40B4-BE49-F238E27FC236}">
                <a16:creationId xmlns:a16="http://schemas.microsoft.com/office/drawing/2014/main" id="{52ECC74E-AEBA-49B0-AB05-607E466A590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4234A69-74E2-4FC6-9C0D-FB78BB92BD4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85820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11</a:t>
            </a:fld>
            <a:endParaRPr lang="en-US" dirty="0"/>
          </a:p>
        </p:txBody>
      </p:sp>
      <p:sp>
        <p:nvSpPr>
          <p:cNvPr id="6" name="Slide Image Placeholder 5">
            <a:extLst>
              <a:ext uri="{FF2B5EF4-FFF2-40B4-BE49-F238E27FC236}">
                <a16:creationId xmlns:a16="http://schemas.microsoft.com/office/drawing/2014/main" id="{BDB7FB59-09DD-4354-AB8E-4D9C85D044F0}"/>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11D5EAD6-814E-42A0-8F70-1FC7A78D486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75784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12</a:t>
            </a:fld>
            <a:endParaRPr lang="en-US" dirty="0"/>
          </a:p>
        </p:txBody>
      </p:sp>
      <p:sp>
        <p:nvSpPr>
          <p:cNvPr id="6" name="Slide Image Placeholder 5">
            <a:extLst>
              <a:ext uri="{FF2B5EF4-FFF2-40B4-BE49-F238E27FC236}">
                <a16:creationId xmlns:a16="http://schemas.microsoft.com/office/drawing/2014/main" id="{388AAF29-0F8C-4F16-A2D3-4D9287C626E2}"/>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C8EE192-73EB-49EA-8039-4040B60DE2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2975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13</a:t>
            </a:fld>
            <a:endParaRPr lang="en-US" dirty="0"/>
          </a:p>
        </p:txBody>
      </p:sp>
      <p:sp>
        <p:nvSpPr>
          <p:cNvPr id="6" name="Slide Image Placeholder 5">
            <a:extLst>
              <a:ext uri="{FF2B5EF4-FFF2-40B4-BE49-F238E27FC236}">
                <a16:creationId xmlns:a16="http://schemas.microsoft.com/office/drawing/2014/main" id="{135E60F0-0281-4603-9DE5-2F9E27B5CA98}"/>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2D937BB0-4799-480A-B7A1-F91A4C9193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72313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14</a:t>
            </a:fld>
            <a:endParaRPr lang="en-US" dirty="0"/>
          </a:p>
        </p:txBody>
      </p:sp>
      <p:sp>
        <p:nvSpPr>
          <p:cNvPr id="6" name="Slide Image Placeholder 5">
            <a:extLst>
              <a:ext uri="{FF2B5EF4-FFF2-40B4-BE49-F238E27FC236}">
                <a16:creationId xmlns:a16="http://schemas.microsoft.com/office/drawing/2014/main" id="{6E7CA59F-AF31-45B3-9485-1CC910A2BAF8}"/>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6AF5EA5-FA21-4424-B7C8-D0978C3FAAB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9377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15</a:t>
            </a:fld>
            <a:endParaRPr lang="en-US" dirty="0"/>
          </a:p>
        </p:txBody>
      </p:sp>
      <p:sp>
        <p:nvSpPr>
          <p:cNvPr id="6" name="Slide Image Placeholder 5">
            <a:extLst>
              <a:ext uri="{FF2B5EF4-FFF2-40B4-BE49-F238E27FC236}">
                <a16:creationId xmlns:a16="http://schemas.microsoft.com/office/drawing/2014/main" id="{3E37A4CA-2F4B-4736-BC85-454D41F7CB11}"/>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710E4B44-3BF8-4CC0-915D-1D3F20C8F6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439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16</a:t>
            </a:fld>
            <a:endParaRPr lang="en-US" dirty="0"/>
          </a:p>
        </p:txBody>
      </p:sp>
      <p:sp>
        <p:nvSpPr>
          <p:cNvPr id="6" name="Slide Image Placeholder 5">
            <a:extLst>
              <a:ext uri="{FF2B5EF4-FFF2-40B4-BE49-F238E27FC236}">
                <a16:creationId xmlns:a16="http://schemas.microsoft.com/office/drawing/2014/main" id="{2DD2A348-A768-4A5D-863B-8739490BAE4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8D8E47D5-8A9D-486A-9083-B2D1D20E2F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2215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17</a:t>
            </a:fld>
            <a:endParaRPr lang="en-US" dirty="0"/>
          </a:p>
        </p:txBody>
      </p:sp>
      <p:sp>
        <p:nvSpPr>
          <p:cNvPr id="6" name="Slide Image Placeholder 5">
            <a:extLst>
              <a:ext uri="{FF2B5EF4-FFF2-40B4-BE49-F238E27FC236}">
                <a16:creationId xmlns:a16="http://schemas.microsoft.com/office/drawing/2014/main" id="{1D754726-FE3E-4BB3-8EE2-797795905333}"/>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1359A47-A25F-4516-ABB2-6B64B97AF63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59374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18</a:t>
            </a:fld>
            <a:endParaRPr lang="en-US" noProof="0" dirty="0"/>
          </a:p>
        </p:txBody>
      </p:sp>
      <p:sp>
        <p:nvSpPr>
          <p:cNvPr id="10" name="Slide Image Placeholder 9">
            <a:extLst>
              <a:ext uri="{FF2B5EF4-FFF2-40B4-BE49-F238E27FC236}">
                <a16:creationId xmlns:a16="http://schemas.microsoft.com/office/drawing/2014/main" id="{50A3AC9A-DAAD-43AC-A1F1-F616BCABD963}"/>
              </a:ext>
            </a:extLst>
          </p:cNvPr>
          <p:cNvSpPr>
            <a:spLocks noGrp="1" noRot="1" noChangeAspect="1"/>
          </p:cNvSpPr>
          <p:nvPr>
            <p:ph type="sldImg"/>
          </p:nvPr>
        </p:nvSpPr>
        <p:spPr/>
      </p:sp>
    </p:spTree>
    <p:extLst>
      <p:ext uri="{BB962C8B-B14F-4D97-AF65-F5344CB8AC3E}">
        <p14:creationId xmlns:p14="http://schemas.microsoft.com/office/powerpoint/2010/main" val="248145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19</a:t>
            </a:fld>
            <a:endParaRPr lang="en-US" noProof="0" dirty="0"/>
          </a:p>
        </p:txBody>
      </p:sp>
      <p:sp>
        <p:nvSpPr>
          <p:cNvPr id="10" name="Slide Image Placeholder 9">
            <a:extLst>
              <a:ext uri="{FF2B5EF4-FFF2-40B4-BE49-F238E27FC236}">
                <a16:creationId xmlns:a16="http://schemas.microsoft.com/office/drawing/2014/main" id="{06F262F1-EC11-481D-880B-09ECA9368F72}"/>
              </a:ext>
            </a:extLst>
          </p:cNvPr>
          <p:cNvSpPr>
            <a:spLocks noGrp="1" noRot="1" noChangeAspect="1"/>
          </p:cNvSpPr>
          <p:nvPr>
            <p:ph type="sldImg"/>
          </p:nvPr>
        </p:nvSpPr>
        <p:spPr/>
      </p:sp>
    </p:spTree>
    <p:extLst>
      <p:ext uri="{BB962C8B-B14F-4D97-AF65-F5344CB8AC3E}">
        <p14:creationId xmlns:p14="http://schemas.microsoft.com/office/powerpoint/2010/main" val="1229379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2</a:t>
            </a:fld>
            <a:endParaRPr lang="en-US" dirty="0"/>
          </a:p>
        </p:txBody>
      </p:sp>
      <p:sp>
        <p:nvSpPr>
          <p:cNvPr id="6" name="Slide Image Placeholder 5">
            <a:extLst>
              <a:ext uri="{FF2B5EF4-FFF2-40B4-BE49-F238E27FC236}">
                <a16:creationId xmlns:a16="http://schemas.microsoft.com/office/drawing/2014/main" id="{A231FE2B-1277-4E68-BDE1-7A5213780F3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DC68474-FBED-439B-9DE4-C9DCAFB6DB3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9379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20</a:t>
            </a:fld>
            <a:endParaRPr lang="en-US" noProof="0" dirty="0"/>
          </a:p>
        </p:txBody>
      </p:sp>
      <p:sp>
        <p:nvSpPr>
          <p:cNvPr id="10" name="Slide Image Placeholder 9">
            <a:extLst>
              <a:ext uri="{FF2B5EF4-FFF2-40B4-BE49-F238E27FC236}">
                <a16:creationId xmlns:a16="http://schemas.microsoft.com/office/drawing/2014/main" id="{1083D1DD-0B86-4539-BD79-020E5497AC8B}"/>
              </a:ext>
            </a:extLst>
          </p:cNvPr>
          <p:cNvSpPr>
            <a:spLocks noGrp="1" noRot="1" noChangeAspect="1"/>
          </p:cNvSpPr>
          <p:nvPr>
            <p:ph type="sldImg"/>
          </p:nvPr>
        </p:nvSpPr>
        <p:spPr/>
      </p:sp>
    </p:spTree>
    <p:extLst>
      <p:ext uri="{BB962C8B-B14F-4D97-AF65-F5344CB8AC3E}">
        <p14:creationId xmlns:p14="http://schemas.microsoft.com/office/powerpoint/2010/main" val="1464950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21</a:t>
            </a:fld>
            <a:endParaRPr lang="en-US" noProof="0" dirty="0"/>
          </a:p>
        </p:txBody>
      </p:sp>
      <p:sp>
        <p:nvSpPr>
          <p:cNvPr id="10" name="Slide Image Placeholder 9">
            <a:extLst>
              <a:ext uri="{FF2B5EF4-FFF2-40B4-BE49-F238E27FC236}">
                <a16:creationId xmlns:a16="http://schemas.microsoft.com/office/drawing/2014/main" id="{37A0C65E-FABA-4EE1-81D0-87287DE2E98E}"/>
              </a:ext>
            </a:extLst>
          </p:cNvPr>
          <p:cNvSpPr>
            <a:spLocks noGrp="1" noRot="1" noChangeAspect="1"/>
          </p:cNvSpPr>
          <p:nvPr>
            <p:ph type="sldImg"/>
          </p:nvPr>
        </p:nvSpPr>
        <p:spPr/>
      </p:sp>
    </p:spTree>
    <p:extLst>
      <p:ext uri="{BB962C8B-B14F-4D97-AF65-F5344CB8AC3E}">
        <p14:creationId xmlns:p14="http://schemas.microsoft.com/office/powerpoint/2010/main" val="3118215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22</a:t>
            </a:fld>
            <a:endParaRPr lang="en-US" noProof="0" dirty="0"/>
          </a:p>
        </p:txBody>
      </p:sp>
      <p:sp>
        <p:nvSpPr>
          <p:cNvPr id="9" name="Slide Image Placeholder 8">
            <a:extLst>
              <a:ext uri="{FF2B5EF4-FFF2-40B4-BE49-F238E27FC236}">
                <a16:creationId xmlns:a16="http://schemas.microsoft.com/office/drawing/2014/main" id="{BFF80A02-7F6E-4C4F-BA07-1624E5A58BB1}"/>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CB73B4E0-C70D-4356-B6F3-CED14518C8F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5810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23</a:t>
            </a:fld>
            <a:endParaRPr lang="en-US" noProof="0" dirty="0"/>
          </a:p>
        </p:txBody>
      </p:sp>
      <p:sp>
        <p:nvSpPr>
          <p:cNvPr id="9" name="Slide Image Placeholder 8">
            <a:extLst>
              <a:ext uri="{FF2B5EF4-FFF2-40B4-BE49-F238E27FC236}">
                <a16:creationId xmlns:a16="http://schemas.microsoft.com/office/drawing/2014/main" id="{5C464580-A87B-4872-AAF2-95C0CA846F24}"/>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419C5037-F5E5-452E-9110-24969C2094B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389241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24</a:t>
            </a:fld>
            <a:endParaRPr lang="en-US" noProof="0" dirty="0"/>
          </a:p>
        </p:txBody>
      </p:sp>
      <p:sp>
        <p:nvSpPr>
          <p:cNvPr id="9" name="Slide Image Placeholder 8">
            <a:extLst>
              <a:ext uri="{FF2B5EF4-FFF2-40B4-BE49-F238E27FC236}">
                <a16:creationId xmlns:a16="http://schemas.microsoft.com/office/drawing/2014/main" id="{8078D581-BC26-435F-B120-0F0227B5D1C9}"/>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F386AA3B-7780-4DEA-B544-B17B3A7712D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112238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25</a:t>
            </a:fld>
            <a:endParaRPr lang="en-US" noProof="0" dirty="0"/>
          </a:p>
        </p:txBody>
      </p:sp>
      <p:sp>
        <p:nvSpPr>
          <p:cNvPr id="10" name="Slide Image Placeholder 9">
            <a:extLst>
              <a:ext uri="{FF2B5EF4-FFF2-40B4-BE49-F238E27FC236}">
                <a16:creationId xmlns:a16="http://schemas.microsoft.com/office/drawing/2014/main" id="{D812F7F3-7E1F-473E-87F1-E444934DCEFE}"/>
              </a:ext>
            </a:extLst>
          </p:cNvPr>
          <p:cNvSpPr>
            <a:spLocks noGrp="1" noRot="1" noChangeAspect="1"/>
          </p:cNvSpPr>
          <p:nvPr>
            <p:ph type="sldImg"/>
          </p:nvPr>
        </p:nvSpPr>
        <p:spPr/>
      </p:sp>
    </p:spTree>
    <p:extLst>
      <p:ext uri="{BB962C8B-B14F-4D97-AF65-F5344CB8AC3E}">
        <p14:creationId xmlns:p14="http://schemas.microsoft.com/office/powerpoint/2010/main" val="3148487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26</a:t>
            </a:fld>
            <a:endParaRPr lang="en-US" noProof="0" dirty="0"/>
          </a:p>
        </p:txBody>
      </p:sp>
      <p:sp>
        <p:nvSpPr>
          <p:cNvPr id="9" name="Slide Image Placeholder 8">
            <a:extLst>
              <a:ext uri="{FF2B5EF4-FFF2-40B4-BE49-F238E27FC236}">
                <a16:creationId xmlns:a16="http://schemas.microsoft.com/office/drawing/2014/main" id="{DA364E1D-0A71-473A-9C25-4B3FE7F1BE53}"/>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9B0B536B-F048-4CF7-BFA5-820FE6C0AA1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08634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27</a:t>
            </a:fld>
            <a:endParaRPr lang="en-US" noProof="0" dirty="0"/>
          </a:p>
        </p:txBody>
      </p:sp>
      <p:sp>
        <p:nvSpPr>
          <p:cNvPr id="10" name="Slide Image Placeholder 9">
            <a:extLst>
              <a:ext uri="{FF2B5EF4-FFF2-40B4-BE49-F238E27FC236}">
                <a16:creationId xmlns:a16="http://schemas.microsoft.com/office/drawing/2014/main" id="{704A7A5B-7C1F-4B3C-B9BD-06DB82C63285}"/>
              </a:ext>
            </a:extLst>
          </p:cNvPr>
          <p:cNvSpPr>
            <a:spLocks noGrp="1" noRot="1" noChangeAspect="1"/>
          </p:cNvSpPr>
          <p:nvPr>
            <p:ph type="sldImg"/>
          </p:nvPr>
        </p:nvSpPr>
        <p:spPr/>
      </p:sp>
    </p:spTree>
    <p:extLst>
      <p:ext uri="{BB962C8B-B14F-4D97-AF65-F5344CB8AC3E}">
        <p14:creationId xmlns:p14="http://schemas.microsoft.com/office/powerpoint/2010/main" val="15560693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28</a:t>
            </a:fld>
            <a:endParaRPr lang="en-US" noProof="0" dirty="0"/>
          </a:p>
        </p:txBody>
      </p:sp>
      <p:sp>
        <p:nvSpPr>
          <p:cNvPr id="9" name="Slide Image Placeholder 8">
            <a:extLst>
              <a:ext uri="{FF2B5EF4-FFF2-40B4-BE49-F238E27FC236}">
                <a16:creationId xmlns:a16="http://schemas.microsoft.com/office/drawing/2014/main" id="{E8D1D7A4-67A5-427C-99CA-324B6933C7B9}"/>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0D79E960-CC8F-48C1-A642-698FA22554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98129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29</a:t>
            </a:fld>
            <a:endParaRPr lang="en-US" noProof="0" dirty="0"/>
          </a:p>
        </p:txBody>
      </p:sp>
      <p:sp>
        <p:nvSpPr>
          <p:cNvPr id="9" name="Slide Image Placeholder 8">
            <a:extLst>
              <a:ext uri="{FF2B5EF4-FFF2-40B4-BE49-F238E27FC236}">
                <a16:creationId xmlns:a16="http://schemas.microsoft.com/office/drawing/2014/main" id="{ACF6CBA8-61CF-4DEA-801D-C29E9C7EE491}"/>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FB8B2228-90BC-49F4-BC75-B40E912436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2088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3</a:t>
            </a:fld>
            <a:endParaRPr lang="en-US" dirty="0"/>
          </a:p>
        </p:txBody>
      </p:sp>
      <p:sp>
        <p:nvSpPr>
          <p:cNvPr id="6" name="Slide Image Placeholder 5">
            <a:extLst>
              <a:ext uri="{FF2B5EF4-FFF2-40B4-BE49-F238E27FC236}">
                <a16:creationId xmlns:a16="http://schemas.microsoft.com/office/drawing/2014/main" id="{CDF52D28-D5B3-4B25-BE28-10EF704D4475}"/>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61998EB-AEC7-41A4-8A8F-B1C2EE2EB8C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49781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30</a:t>
            </a:fld>
            <a:endParaRPr lang="en-US" noProof="0" dirty="0"/>
          </a:p>
        </p:txBody>
      </p:sp>
      <p:sp>
        <p:nvSpPr>
          <p:cNvPr id="9" name="Slide Image Placeholder 8">
            <a:extLst>
              <a:ext uri="{FF2B5EF4-FFF2-40B4-BE49-F238E27FC236}">
                <a16:creationId xmlns:a16="http://schemas.microsoft.com/office/drawing/2014/main" id="{30817AAF-B8C4-43D6-9B2D-67CD219B38FA}"/>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F112D50A-1FC7-4F09-975A-19101F64AA7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19759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31</a:t>
            </a:fld>
            <a:endParaRPr lang="en-US" noProof="0" dirty="0"/>
          </a:p>
        </p:txBody>
      </p:sp>
      <p:sp>
        <p:nvSpPr>
          <p:cNvPr id="9" name="Slide Image Placeholder 8">
            <a:extLst>
              <a:ext uri="{FF2B5EF4-FFF2-40B4-BE49-F238E27FC236}">
                <a16:creationId xmlns:a16="http://schemas.microsoft.com/office/drawing/2014/main" id="{520563AA-E114-4D87-9141-68A1195329F8}"/>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EF8586C3-87B1-4EC4-B824-63538510BD1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323500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32</a:t>
            </a:fld>
            <a:endParaRPr lang="en-US" noProof="0" dirty="0"/>
          </a:p>
        </p:txBody>
      </p:sp>
      <p:sp>
        <p:nvSpPr>
          <p:cNvPr id="9" name="Slide Image Placeholder 8">
            <a:extLst>
              <a:ext uri="{FF2B5EF4-FFF2-40B4-BE49-F238E27FC236}">
                <a16:creationId xmlns:a16="http://schemas.microsoft.com/office/drawing/2014/main" id="{C0A95EF8-90EF-4B81-B84B-31C4B1EFF692}"/>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9726A480-A613-4728-A2E2-E1E08B100DE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83175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33</a:t>
            </a:fld>
            <a:endParaRPr lang="en-US" noProof="0" dirty="0"/>
          </a:p>
        </p:txBody>
      </p:sp>
      <p:sp>
        <p:nvSpPr>
          <p:cNvPr id="9" name="Slide Image Placeholder 8">
            <a:extLst>
              <a:ext uri="{FF2B5EF4-FFF2-40B4-BE49-F238E27FC236}">
                <a16:creationId xmlns:a16="http://schemas.microsoft.com/office/drawing/2014/main" id="{661B762E-AD6F-450E-AF03-0E3203E031D8}"/>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805C7187-4B52-4168-9AC9-2BA2E97C702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42079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34</a:t>
            </a:fld>
            <a:endParaRPr lang="en-US" noProof="0" dirty="0"/>
          </a:p>
        </p:txBody>
      </p:sp>
      <p:sp>
        <p:nvSpPr>
          <p:cNvPr id="9" name="Slide Image Placeholder 8">
            <a:extLst>
              <a:ext uri="{FF2B5EF4-FFF2-40B4-BE49-F238E27FC236}">
                <a16:creationId xmlns:a16="http://schemas.microsoft.com/office/drawing/2014/main" id="{50537A1D-938A-4D4A-A8B9-B7A40A96D86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3C0B5AFF-5F63-478A-B754-BF41C24BCFB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467812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35</a:t>
            </a:fld>
            <a:endParaRPr lang="en-US" noProof="0" dirty="0"/>
          </a:p>
        </p:txBody>
      </p:sp>
      <p:sp>
        <p:nvSpPr>
          <p:cNvPr id="10" name="Slide Image Placeholder 9">
            <a:extLst>
              <a:ext uri="{FF2B5EF4-FFF2-40B4-BE49-F238E27FC236}">
                <a16:creationId xmlns:a16="http://schemas.microsoft.com/office/drawing/2014/main" id="{1D391C5D-EB1B-4E3E-BC86-D4126907070C}"/>
              </a:ext>
            </a:extLst>
          </p:cNvPr>
          <p:cNvSpPr>
            <a:spLocks noGrp="1" noRot="1" noChangeAspect="1"/>
          </p:cNvSpPr>
          <p:nvPr>
            <p:ph type="sldImg"/>
          </p:nvPr>
        </p:nvSpPr>
        <p:spPr/>
      </p:sp>
    </p:spTree>
    <p:extLst>
      <p:ext uri="{BB962C8B-B14F-4D97-AF65-F5344CB8AC3E}">
        <p14:creationId xmlns:p14="http://schemas.microsoft.com/office/powerpoint/2010/main" val="88727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36</a:t>
            </a:fld>
            <a:endParaRPr lang="en-US" noProof="0" dirty="0"/>
          </a:p>
        </p:txBody>
      </p:sp>
      <p:sp>
        <p:nvSpPr>
          <p:cNvPr id="10" name="Slide Image Placeholder 9">
            <a:extLst>
              <a:ext uri="{FF2B5EF4-FFF2-40B4-BE49-F238E27FC236}">
                <a16:creationId xmlns:a16="http://schemas.microsoft.com/office/drawing/2014/main" id="{555271F7-FC58-4C53-AE28-4DAF9FC91BC6}"/>
              </a:ext>
            </a:extLst>
          </p:cNvPr>
          <p:cNvSpPr>
            <a:spLocks noGrp="1" noRot="1" noChangeAspect="1"/>
          </p:cNvSpPr>
          <p:nvPr>
            <p:ph type="sldImg"/>
          </p:nvPr>
        </p:nvSpPr>
        <p:spPr/>
      </p:sp>
    </p:spTree>
    <p:extLst>
      <p:ext uri="{BB962C8B-B14F-4D97-AF65-F5344CB8AC3E}">
        <p14:creationId xmlns:p14="http://schemas.microsoft.com/office/powerpoint/2010/main" val="19832181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37</a:t>
            </a:fld>
            <a:endParaRPr lang="en-US" noProof="0" dirty="0"/>
          </a:p>
        </p:txBody>
      </p:sp>
      <p:sp>
        <p:nvSpPr>
          <p:cNvPr id="9" name="Slide Image Placeholder 8">
            <a:extLst>
              <a:ext uri="{FF2B5EF4-FFF2-40B4-BE49-F238E27FC236}">
                <a16:creationId xmlns:a16="http://schemas.microsoft.com/office/drawing/2014/main" id="{2894D120-F2E5-4A48-843D-50E762A2911D}"/>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EE7DE64C-2D38-47E3-9E81-E93CB1C855A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66987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91A0A999-0D1F-480A-82A3-AEF1541E3BFD}" type="slidenum">
              <a:rPr lang="en-US" noProof="0" smtClean="0"/>
              <a:pPr lvl="0"/>
              <a:t>38</a:t>
            </a:fld>
            <a:endParaRPr lang="en-US" noProof="0" dirty="0"/>
          </a:p>
        </p:txBody>
      </p:sp>
      <p:sp>
        <p:nvSpPr>
          <p:cNvPr id="5" name="Header Placeholder 4"/>
          <p:cNvSpPr>
            <a:spLocks noGrp="1"/>
          </p:cNvSpPr>
          <p:nvPr>
            <p:ph type="hdr" sz="quarter" idx="11"/>
          </p:nvPr>
        </p:nvSpPr>
        <p:spPr/>
        <p:txBody>
          <a:bodyPr/>
          <a:lstStyle/>
          <a:p>
            <a:pPr lvl="0"/>
            <a:r>
              <a:rPr lang="en-US" noProof="0" dirty="0"/>
              <a:t>Controlling Body Disposition</a:t>
            </a:r>
          </a:p>
        </p:txBody>
      </p:sp>
      <p:sp>
        <p:nvSpPr>
          <p:cNvPr id="9" name="Slide Image Placeholder 8">
            <a:extLst>
              <a:ext uri="{FF2B5EF4-FFF2-40B4-BE49-F238E27FC236}">
                <a16:creationId xmlns:a16="http://schemas.microsoft.com/office/drawing/2014/main" id="{DE880EE5-F337-46B8-B4CE-5498F7346DCE}"/>
              </a:ext>
            </a:extLst>
          </p:cNvPr>
          <p:cNvSpPr>
            <a:spLocks noGrp="1" noRot="1" noChangeAspect="1"/>
          </p:cNvSpPr>
          <p:nvPr>
            <p:ph type="sldImg"/>
          </p:nvPr>
        </p:nvSpPr>
        <p:spPr/>
      </p:sp>
    </p:spTree>
    <p:extLst>
      <p:ext uri="{BB962C8B-B14F-4D97-AF65-F5344CB8AC3E}">
        <p14:creationId xmlns:p14="http://schemas.microsoft.com/office/powerpoint/2010/main" val="3106233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39</a:t>
            </a:fld>
            <a:endParaRPr lang="en-US" noProof="0" dirty="0"/>
          </a:p>
        </p:txBody>
      </p:sp>
      <p:sp>
        <p:nvSpPr>
          <p:cNvPr id="9" name="Slide Image Placeholder 8">
            <a:extLst>
              <a:ext uri="{FF2B5EF4-FFF2-40B4-BE49-F238E27FC236}">
                <a16:creationId xmlns:a16="http://schemas.microsoft.com/office/drawing/2014/main" id="{C0311662-E30C-4B66-BE34-C3B89DAD4A96}"/>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EFDB9C86-266F-4BF9-B5CA-4AE7A1BD568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02277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4</a:t>
            </a:fld>
            <a:endParaRPr lang="en-US" dirty="0"/>
          </a:p>
        </p:txBody>
      </p:sp>
      <p:sp>
        <p:nvSpPr>
          <p:cNvPr id="6" name="Slide Image Placeholder 5">
            <a:extLst>
              <a:ext uri="{FF2B5EF4-FFF2-40B4-BE49-F238E27FC236}">
                <a16:creationId xmlns:a16="http://schemas.microsoft.com/office/drawing/2014/main" id="{A3F066A9-EE01-4E39-A12B-308ADE94B9B6}"/>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5246B92C-FE4F-428F-B9D7-2F9800EE4A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1521970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91A0A999-0D1F-480A-82A3-AEF1541E3BFD}" type="slidenum">
              <a:rPr lang="en-US" noProof="0" smtClean="0"/>
              <a:pPr lvl="0"/>
              <a:t>40</a:t>
            </a:fld>
            <a:endParaRPr lang="en-US" noProof="0" dirty="0"/>
          </a:p>
        </p:txBody>
      </p:sp>
      <p:sp>
        <p:nvSpPr>
          <p:cNvPr id="5" name="Header Placeholder 4"/>
          <p:cNvSpPr>
            <a:spLocks noGrp="1"/>
          </p:cNvSpPr>
          <p:nvPr>
            <p:ph type="hdr" sz="quarter" idx="11"/>
          </p:nvPr>
        </p:nvSpPr>
        <p:spPr/>
        <p:txBody>
          <a:bodyPr/>
          <a:lstStyle/>
          <a:p>
            <a:pPr lvl="0"/>
            <a:r>
              <a:rPr lang="en-US" noProof="0" dirty="0"/>
              <a:t>Controlling Body Disposition</a:t>
            </a:r>
          </a:p>
        </p:txBody>
      </p:sp>
      <p:sp>
        <p:nvSpPr>
          <p:cNvPr id="9" name="Slide Image Placeholder 8">
            <a:extLst>
              <a:ext uri="{FF2B5EF4-FFF2-40B4-BE49-F238E27FC236}">
                <a16:creationId xmlns:a16="http://schemas.microsoft.com/office/drawing/2014/main" id="{938F7AA5-CCC5-452D-8878-02B779606D5F}"/>
              </a:ext>
            </a:extLst>
          </p:cNvPr>
          <p:cNvSpPr>
            <a:spLocks noGrp="1" noRot="1" noChangeAspect="1"/>
          </p:cNvSpPr>
          <p:nvPr>
            <p:ph type="sldImg"/>
          </p:nvPr>
        </p:nvSpPr>
        <p:spPr/>
      </p:sp>
    </p:spTree>
    <p:extLst>
      <p:ext uri="{BB962C8B-B14F-4D97-AF65-F5344CB8AC3E}">
        <p14:creationId xmlns:p14="http://schemas.microsoft.com/office/powerpoint/2010/main" val="2314959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41</a:t>
            </a:fld>
            <a:endParaRPr lang="en-US" noProof="0" dirty="0"/>
          </a:p>
        </p:txBody>
      </p:sp>
      <p:sp>
        <p:nvSpPr>
          <p:cNvPr id="9" name="Slide Image Placeholder 8">
            <a:extLst>
              <a:ext uri="{FF2B5EF4-FFF2-40B4-BE49-F238E27FC236}">
                <a16:creationId xmlns:a16="http://schemas.microsoft.com/office/drawing/2014/main" id="{969C0057-41E4-444A-8D45-555E59AF46C6}"/>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AFE6698E-10DB-4487-BF73-0C939DA91A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72925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91A0A999-0D1F-480A-82A3-AEF1541E3BFD}" type="slidenum">
              <a:rPr lang="en-US" noProof="0" smtClean="0"/>
              <a:pPr lvl="0"/>
              <a:t>42</a:t>
            </a:fld>
            <a:endParaRPr lang="en-US" noProof="0" dirty="0"/>
          </a:p>
        </p:txBody>
      </p:sp>
      <p:sp>
        <p:nvSpPr>
          <p:cNvPr id="5" name="Header Placeholder 4"/>
          <p:cNvSpPr>
            <a:spLocks noGrp="1"/>
          </p:cNvSpPr>
          <p:nvPr>
            <p:ph type="hdr" sz="quarter" idx="11"/>
          </p:nvPr>
        </p:nvSpPr>
        <p:spPr/>
        <p:txBody>
          <a:bodyPr/>
          <a:lstStyle/>
          <a:p>
            <a:pPr lvl="0"/>
            <a:r>
              <a:rPr lang="en-US" noProof="0" dirty="0"/>
              <a:t>Controlling Body Disposition</a:t>
            </a:r>
          </a:p>
        </p:txBody>
      </p:sp>
      <p:sp>
        <p:nvSpPr>
          <p:cNvPr id="9" name="Slide Image Placeholder 8">
            <a:extLst>
              <a:ext uri="{FF2B5EF4-FFF2-40B4-BE49-F238E27FC236}">
                <a16:creationId xmlns:a16="http://schemas.microsoft.com/office/drawing/2014/main" id="{BF696D24-9833-42B4-9786-F841C1EDF93A}"/>
              </a:ext>
            </a:extLst>
          </p:cNvPr>
          <p:cNvSpPr>
            <a:spLocks noGrp="1" noRot="1" noChangeAspect="1"/>
          </p:cNvSpPr>
          <p:nvPr>
            <p:ph type="sldImg"/>
          </p:nvPr>
        </p:nvSpPr>
        <p:spPr/>
      </p:sp>
    </p:spTree>
    <p:extLst>
      <p:ext uri="{BB962C8B-B14F-4D97-AF65-F5344CB8AC3E}">
        <p14:creationId xmlns:p14="http://schemas.microsoft.com/office/powerpoint/2010/main" val="3621725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43</a:t>
            </a:fld>
            <a:endParaRPr lang="en-US" noProof="0" dirty="0"/>
          </a:p>
        </p:txBody>
      </p:sp>
      <p:sp>
        <p:nvSpPr>
          <p:cNvPr id="9" name="Slide Image Placeholder 8">
            <a:extLst>
              <a:ext uri="{FF2B5EF4-FFF2-40B4-BE49-F238E27FC236}">
                <a16:creationId xmlns:a16="http://schemas.microsoft.com/office/drawing/2014/main" id="{69BCA464-9E3A-4284-8E7D-7B85C0AAE1F1}"/>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075619C2-086C-4153-885D-C85FCC2B9EA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9165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91A0A999-0D1F-480A-82A3-AEF1541E3BFD}" type="slidenum">
              <a:rPr lang="en-US" noProof="0" smtClean="0"/>
              <a:pPr lvl="0"/>
              <a:t>44</a:t>
            </a:fld>
            <a:endParaRPr lang="en-US" noProof="0" dirty="0"/>
          </a:p>
        </p:txBody>
      </p:sp>
      <p:sp>
        <p:nvSpPr>
          <p:cNvPr id="5" name="Header Placeholder 4"/>
          <p:cNvSpPr>
            <a:spLocks noGrp="1"/>
          </p:cNvSpPr>
          <p:nvPr>
            <p:ph type="hdr" sz="quarter" idx="11"/>
          </p:nvPr>
        </p:nvSpPr>
        <p:spPr/>
        <p:txBody>
          <a:bodyPr/>
          <a:lstStyle/>
          <a:p>
            <a:pPr lvl="0"/>
            <a:r>
              <a:rPr lang="en-US" noProof="0" dirty="0"/>
              <a:t>Controlling Body Disposition</a:t>
            </a:r>
          </a:p>
        </p:txBody>
      </p:sp>
      <p:sp>
        <p:nvSpPr>
          <p:cNvPr id="9" name="Slide Image Placeholder 8">
            <a:extLst>
              <a:ext uri="{FF2B5EF4-FFF2-40B4-BE49-F238E27FC236}">
                <a16:creationId xmlns:a16="http://schemas.microsoft.com/office/drawing/2014/main" id="{47C6798F-3A6F-464E-A585-D9E81EA645A6}"/>
              </a:ext>
            </a:extLst>
          </p:cNvPr>
          <p:cNvSpPr>
            <a:spLocks noGrp="1" noRot="1" noChangeAspect="1"/>
          </p:cNvSpPr>
          <p:nvPr>
            <p:ph type="sldImg"/>
          </p:nvPr>
        </p:nvSpPr>
        <p:spPr/>
      </p:sp>
    </p:spTree>
    <p:extLst>
      <p:ext uri="{BB962C8B-B14F-4D97-AF65-F5344CB8AC3E}">
        <p14:creationId xmlns:p14="http://schemas.microsoft.com/office/powerpoint/2010/main" val="37449815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45</a:t>
            </a:fld>
            <a:endParaRPr lang="en-US" noProof="0" dirty="0"/>
          </a:p>
        </p:txBody>
      </p:sp>
      <p:sp>
        <p:nvSpPr>
          <p:cNvPr id="9" name="Slide Image Placeholder 8">
            <a:extLst>
              <a:ext uri="{FF2B5EF4-FFF2-40B4-BE49-F238E27FC236}">
                <a16:creationId xmlns:a16="http://schemas.microsoft.com/office/drawing/2014/main" id="{042C58D0-305F-4850-9EE8-C19B592426D4}"/>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10E380CB-4666-4121-A0AB-01FD8253448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898229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46</a:t>
            </a:fld>
            <a:endParaRPr lang="en-US" noProof="0" dirty="0"/>
          </a:p>
        </p:txBody>
      </p:sp>
      <p:sp>
        <p:nvSpPr>
          <p:cNvPr id="10" name="Slide Image Placeholder 9">
            <a:extLst>
              <a:ext uri="{FF2B5EF4-FFF2-40B4-BE49-F238E27FC236}">
                <a16:creationId xmlns:a16="http://schemas.microsoft.com/office/drawing/2014/main" id="{01B1760C-3065-4002-B073-1D816F48A048}"/>
              </a:ext>
            </a:extLst>
          </p:cNvPr>
          <p:cNvSpPr>
            <a:spLocks noGrp="1" noRot="1" noChangeAspect="1"/>
          </p:cNvSpPr>
          <p:nvPr>
            <p:ph type="sldImg"/>
          </p:nvPr>
        </p:nvSpPr>
        <p:spPr/>
      </p:sp>
    </p:spTree>
    <p:extLst>
      <p:ext uri="{BB962C8B-B14F-4D97-AF65-F5344CB8AC3E}">
        <p14:creationId xmlns:p14="http://schemas.microsoft.com/office/powerpoint/2010/main" val="8670207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47</a:t>
            </a:fld>
            <a:endParaRPr lang="en-US" noProof="0" dirty="0"/>
          </a:p>
        </p:txBody>
      </p:sp>
      <p:sp>
        <p:nvSpPr>
          <p:cNvPr id="9" name="Slide Image Placeholder 8">
            <a:extLst>
              <a:ext uri="{FF2B5EF4-FFF2-40B4-BE49-F238E27FC236}">
                <a16:creationId xmlns:a16="http://schemas.microsoft.com/office/drawing/2014/main" id="{DC60E98D-28E1-4FDE-869F-4CF35EE40C00}"/>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70CFDC93-51A5-411C-BD80-B4F4BF72EA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58618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48</a:t>
            </a:fld>
            <a:endParaRPr lang="en-US" noProof="0" dirty="0"/>
          </a:p>
        </p:txBody>
      </p:sp>
      <p:sp>
        <p:nvSpPr>
          <p:cNvPr id="10" name="Slide Image Placeholder 9">
            <a:extLst>
              <a:ext uri="{FF2B5EF4-FFF2-40B4-BE49-F238E27FC236}">
                <a16:creationId xmlns:a16="http://schemas.microsoft.com/office/drawing/2014/main" id="{528CFF73-8C88-4B17-8AEE-6B5C7665F226}"/>
              </a:ext>
            </a:extLst>
          </p:cNvPr>
          <p:cNvSpPr>
            <a:spLocks noGrp="1" noRot="1" noChangeAspect="1"/>
          </p:cNvSpPr>
          <p:nvPr>
            <p:ph type="sldImg"/>
          </p:nvPr>
        </p:nvSpPr>
        <p:spPr/>
      </p:sp>
    </p:spTree>
    <p:extLst>
      <p:ext uri="{BB962C8B-B14F-4D97-AF65-F5344CB8AC3E}">
        <p14:creationId xmlns:p14="http://schemas.microsoft.com/office/powerpoint/2010/main" val="28099729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49</a:t>
            </a:fld>
            <a:endParaRPr lang="en-US" noProof="0" dirty="0"/>
          </a:p>
        </p:txBody>
      </p:sp>
      <p:sp>
        <p:nvSpPr>
          <p:cNvPr id="10" name="Slide Image Placeholder 9">
            <a:extLst>
              <a:ext uri="{FF2B5EF4-FFF2-40B4-BE49-F238E27FC236}">
                <a16:creationId xmlns:a16="http://schemas.microsoft.com/office/drawing/2014/main" id="{178768BF-8883-4533-A0A6-BE17A9180CC9}"/>
              </a:ext>
            </a:extLst>
          </p:cNvPr>
          <p:cNvSpPr>
            <a:spLocks noGrp="1" noRot="1" noChangeAspect="1"/>
          </p:cNvSpPr>
          <p:nvPr>
            <p:ph type="sldImg"/>
          </p:nvPr>
        </p:nvSpPr>
        <p:spPr/>
      </p:sp>
    </p:spTree>
    <p:extLst>
      <p:ext uri="{BB962C8B-B14F-4D97-AF65-F5344CB8AC3E}">
        <p14:creationId xmlns:p14="http://schemas.microsoft.com/office/powerpoint/2010/main" val="3173450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5</a:t>
            </a:fld>
            <a:endParaRPr lang="en-US" dirty="0"/>
          </a:p>
        </p:txBody>
      </p:sp>
      <p:sp>
        <p:nvSpPr>
          <p:cNvPr id="6" name="Slide Image Placeholder 5">
            <a:extLst>
              <a:ext uri="{FF2B5EF4-FFF2-40B4-BE49-F238E27FC236}">
                <a16:creationId xmlns:a16="http://schemas.microsoft.com/office/drawing/2014/main" id="{16005F22-8E97-4FEB-9E78-2FF9BC33230A}"/>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9D0118DE-3AD4-4898-BFC1-7FE2C88D7B5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66450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50</a:t>
            </a:fld>
            <a:endParaRPr lang="en-US" noProof="0" dirty="0"/>
          </a:p>
        </p:txBody>
      </p:sp>
      <p:sp>
        <p:nvSpPr>
          <p:cNvPr id="9" name="Slide Image Placeholder 8">
            <a:extLst>
              <a:ext uri="{FF2B5EF4-FFF2-40B4-BE49-F238E27FC236}">
                <a16:creationId xmlns:a16="http://schemas.microsoft.com/office/drawing/2014/main" id="{43728054-97F6-41FC-82A4-D30B3E7261E9}"/>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EAC1183B-2040-40CB-93ED-0606A14C45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89422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51</a:t>
            </a:fld>
            <a:endParaRPr lang="en-US" noProof="0" dirty="0"/>
          </a:p>
        </p:txBody>
      </p:sp>
      <p:sp>
        <p:nvSpPr>
          <p:cNvPr id="10" name="Slide Image Placeholder 9">
            <a:extLst>
              <a:ext uri="{FF2B5EF4-FFF2-40B4-BE49-F238E27FC236}">
                <a16:creationId xmlns:a16="http://schemas.microsoft.com/office/drawing/2014/main" id="{16BDF53C-285C-465C-9833-E9910F059979}"/>
              </a:ext>
            </a:extLst>
          </p:cNvPr>
          <p:cNvSpPr>
            <a:spLocks noGrp="1" noRot="1" noChangeAspect="1"/>
          </p:cNvSpPr>
          <p:nvPr>
            <p:ph type="sldImg"/>
          </p:nvPr>
        </p:nvSpPr>
        <p:spPr/>
      </p:sp>
    </p:spTree>
    <p:extLst>
      <p:ext uri="{BB962C8B-B14F-4D97-AF65-F5344CB8AC3E}">
        <p14:creationId xmlns:p14="http://schemas.microsoft.com/office/powerpoint/2010/main" val="26629791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52</a:t>
            </a:fld>
            <a:endParaRPr lang="en-US" noProof="0" dirty="0"/>
          </a:p>
        </p:txBody>
      </p:sp>
      <p:sp>
        <p:nvSpPr>
          <p:cNvPr id="9" name="Slide Image Placeholder 8">
            <a:extLst>
              <a:ext uri="{FF2B5EF4-FFF2-40B4-BE49-F238E27FC236}">
                <a16:creationId xmlns:a16="http://schemas.microsoft.com/office/drawing/2014/main" id="{E7D05C88-08EC-4EA7-B9F8-5C437439836E}"/>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E99A557F-D286-4280-95CF-62D472DA61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571890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53</a:t>
            </a:fld>
            <a:endParaRPr lang="en-US" noProof="0" dirty="0"/>
          </a:p>
        </p:txBody>
      </p:sp>
      <p:sp>
        <p:nvSpPr>
          <p:cNvPr id="9" name="Slide Image Placeholder 8">
            <a:extLst>
              <a:ext uri="{FF2B5EF4-FFF2-40B4-BE49-F238E27FC236}">
                <a16:creationId xmlns:a16="http://schemas.microsoft.com/office/drawing/2014/main" id="{A2DBFF58-8DDC-41F5-87A0-3D14DDA64C8C}"/>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C1C2D95C-77BC-4989-A9BD-10335FE7DFE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050750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54</a:t>
            </a:fld>
            <a:endParaRPr lang="en-US" noProof="0" dirty="0"/>
          </a:p>
        </p:txBody>
      </p:sp>
      <p:sp>
        <p:nvSpPr>
          <p:cNvPr id="9" name="Slide Image Placeholder 8">
            <a:extLst>
              <a:ext uri="{FF2B5EF4-FFF2-40B4-BE49-F238E27FC236}">
                <a16:creationId xmlns:a16="http://schemas.microsoft.com/office/drawing/2014/main" id="{663D7FB1-7D18-4237-BB6F-6D70F6D90EDC}"/>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508B98FB-99EF-42C0-BD03-C28EB9B2C2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430460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55</a:t>
            </a:fld>
            <a:endParaRPr lang="en-US" noProof="0" dirty="0"/>
          </a:p>
        </p:txBody>
      </p:sp>
      <p:sp>
        <p:nvSpPr>
          <p:cNvPr id="9" name="Slide Image Placeholder 8">
            <a:extLst>
              <a:ext uri="{FF2B5EF4-FFF2-40B4-BE49-F238E27FC236}">
                <a16:creationId xmlns:a16="http://schemas.microsoft.com/office/drawing/2014/main" id="{44D5E343-399A-4639-9503-DB32D24D5F02}"/>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C47F516E-35D9-4576-B81A-07E7B3838B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060119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56</a:t>
            </a:fld>
            <a:endParaRPr lang="en-US" noProof="0" dirty="0"/>
          </a:p>
        </p:txBody>
      </p:sp>
      <p:sp>
        <p:nvSpPr>
          <p:cNvPr id="9" name="Slide Image Placeholder 8">
            <a:extLst>
              <a:ext uri="{FF2B5EF4-FFF2-40B4-BE49-F238E27FC236}">
                <a16:creationId xmlns:a16="http://schemas.microsoft.com/office/drawing/2014/main" id="{CFE1ECE8-B6B1-445C-9F7A-EF2D0678FD72}"/>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F53055B8-3B81-4604-8A1D-210163FEAB0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943340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57</a:t>
            </a:fld>
            <a:endParaRPr lang="en-US" noProof="0" dirty="0"/>
          </a:p>
        </p:txBody>
      </p:sp>
      <p:sp>
        <p:nvSpPr>
          <p:cNvPr id="9" name="Slide Image Placeholder 8">
            <a:extLst>
              <a:ext uri="{FF2B5EF4-FFF2-40B4-BE49-F238E27FC236}">
                <a16:creationId xmlns:a16="http://schemas.microsoft.com/office/drawing/2014/main" id="{89557EA6-0CA3-4E25-9573-EF87113E3225}"/>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E93EB3D9-17D1-4C6D-86E8-B58250E421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98246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58</a:t>
            </a:fld>
            <a:endParaRPr lang="en-US" noProof="0" dirty="0"/>
          </a:p>
        </p:txBody>
      </p:sp>
      <p:sp>
        <p:nvSpPr>
          <p:cNvPr id="10" name="Slide Image Placeholder 9">
            <a:extLst>
              <a:ext uri="{FF2B5EF4-FFF2-40B4-BE49-F238E27FC236}">
                <a16:creationId xmlns:a16="http://schemas.microsoft.com/office/drawing/2014/main" id="{9E8A9EE8-0041-44A5-8620-ECDC3AFCF052}"/>
              </a:ext>
            </a:extLst>
          </p:cNvPr>
          <p:cNvSpPr>
            <a:spLocks noGrp="1" noRot="1" noChangeAspect="1"/>
          </p:cNvSpPr>
          <p:nvPr>
            <p:ph type="sldImg"/>
          </p:nvPr>
        </p:nvSpPr>
        <p:spPr/>
      </p:sp>
    </p:spTree>
    <p:extLst>
      <p:ext uri="{BB962C8B-B14F-4D97-AF65-F5344CB8AC3E}">
        <p14:creationId xmlns:p14="http://schemas.microsoft.com/office/powerpoint/2010/main" val="32509564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59</a:t>
            </a:fld>
            <a:endParaRPr lang="en-US" noProof="0" dirty="0"/>
          </a:p>
        </p:txBody>
      </p:sp>
      <p:sp>
        <p:nvSpPr>
          <p:cNvPr id="10" name="Slide Image Placeholder 9">
            <a:extLst>
              <a:ext uri="{FF2B5EF4-FFF2-40B4-BE49-F238E27FC236}">
                <a16:creationId xmlns:a16="http://schemas.microsoft.com/office/drawing/2014/main" id="{6EA5F163-3BCC-4BD8-BF0C-6246E07BA46B}"/>
              </a:ext>
            </a:extLst>
          </p:cNvPr>
          <p:cNvSpPr>
            <a:spLocks noGrp="1" noRot="1" noChangeAspect="1"/>
          </p:cNvSpPr>
          <p:nvPr>
            <p:ph type="sldImg"/>
          </p:nvPr>
        </p:nvSpPr>
        <p:spPr/>
      </p:sp>
    </p:spTree>
    <p:extLst>
      <p:ext uri="{BB962C8B-B14F-4D97-AF65-F5344CB8AC3E}">
        <p14:creationId xmlns:p14="http://schemas.microsoft.com/office/powerpoint/2010/main" val="244841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6</a:t>
            </a:fld>
            <a:endParaRPr lang="en-US" dirty="0"/>
          </a:p>
        </p:txBody>
      </p:sp>
      <p:sp>
        <p:nvSpPr>
          <p:cNvPr id="6" name="Slide Image Placeholder 5">
            <a:extLst>
              <a:ext uri="{FF2B5EF4-FFF2-40B4-BE49-F238E27FC236}">
                <a16:creationId xmlns:a16="http://schemas.microsoft.com/office/drawing/2014/main" id="{ED5D74E9-2789-475A-B70E-A83DF341A2D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B7A51425-8776-432D-AAD4-900A37C0D1E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530524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60</a:t>
            </a:fld>
            <a:endParaRPr lang="en-US" noProof="0" dirty="0"/>
          </a:p>
        </p:txBody>
      </p:sp>
      <p:sp>
        <p:nvSpPr>
          <p:cNvPr id="10" name="Slide Image Placeholder 9">
            <a:extLst>
              <a:ext uri="{FF2B5EF4-FFF2-40B4-BE49-F238E27FC236}">
                <a16:creationId xmlns:a16="http://schemas.microsoft.com/office/drawing/2014/main" id="{F013947D-E39A-474E-BD77-859182B50BCD}"/>
              </a:ext>
            </a:extLst>
          </p:cNvPr>
          <p:cNvSpPr>
            <a:spLocks noGrp="1" noRot="1" noChangeAspect="1"/>
          </p:cNvSpPr>
          <p:nvPr>
            <p:ph type="sldImg"/>
          </p:nvPr>
        </p:nvSpPr>
        <p:spPr/>
      </p:sp>
    </p:spTree>
    <p:extLst>
      <p:ext uri="{BB962C8B-B14F-4D97-AF65-F5344CB8AC3E}">
        <p14:creationId xmlns:p14="http://schemas.microsoft.com/office/powerpoint/2010/main" val="304801407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61</a:t>
            </a:fld>
            <a:endParaRPr lang="en-US" noProof="0" dirty="0"/>
          </a:p>
        </p:txBody>
      </p:sp>
      <p:sp>
        <p:nvSpPr>
          <p:cNvPr id="10" name="Slide Image Placeholder 9">
            <a:extLst>
              <a:ext uri="{FF2B5EF4-FFF2-40B4-BE49-F238E27FC236}">
                <a16:creationId xmlns:a16="http://schemas.microsoft.com/office/drawing/2014/main" id="{1E5B4E2C-0E0A-4A30-B8AB-0C02A11005CC}"/>
              </a:ext>
            </a:extLst>
          </p:cNvPr>
          <p:cNvSpPr>
            <a:spLocks noGrp="1" noRot="1" noChangeAspect="1"/>
          </p:cNvSpPr>
          <p:nvPr>
            <p:ph type="sldImg"/>
          </p:nvPr>
        </p:nvSpPr>
        <p:spPr/>
      </p:sp>
    </p:spTree>
    <p:extLst>
      <p:ext uri="{BB962C8B-B14F-4D97-AF65-F5344CB8AC3E}">
        <p14:creationId xmlns:p14="http://schemas.microsoft.com/office/powerpoint/2010/main" val="32146546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91A0A999-0D1F-480A-82A3-AEF1541E3BFD}" type="slidenum">
              <a:rPr lang="en-US" noProof="0" smtClean="0"/>
              <a:pPr lvl="0"/>
              <a:t>62</a:t>
            </a:fld>
            <a:endParaRPr lang="en-US" noProof="0" dirty="0"/>
          </a:p>
        </p:txBody>
      </p:sp>
      <p:sp>
        <p:nvSpPr>
          <p:cNvPr id="5" name="Header Placeholder 4"/>
          <p:cNvSpPr>
            <a:spLocks noGrp="1"/>
          </p:cNvSpPr>
          <p:nvPr>
            <p:ph type="hdr" sz="quarter" idx="11"/>
          </p:nvPr>
        </p:nvSpPr>
        <p:spPr/>
        <p:txBody>
          <a:bodyPr/>
          <a:lstStyle/>
          <a:p>
            <a:pPr lvl="0"/>
            <a:r>
              <a:rPr lang="en-US" noProof="0" dirty="0"/>
              <a:t>Controlling Body Disposition</a:t>
            </a:r>
          </a:p>
        </p:txBody>
      </p:sp>
      <p:sp>
        <p:nvSpPr>
          <p:cNvPr id="9" name="Slide Image Placeholder 8">
            <a:extLst>
              <a:ext uri="{FF2B5EF4-FFF2-40B4-BE49-F238E27FC236}">
                <a16:creationId xmlns:a16="http://schemas.microsoft.com/office/drawing/2014/main" id="{ABDC72D8-0313-4318-9C14-3E9CCB91DA7A}"/>
              </a:ext>
            </a:extLst>
          </p:cNvPr>
          <p:cNvSpPr>
            <a:spLocks noGrp="1" noRot="1" noChangeAspect="1"/>
          </p:cNvSpPr>
          <p:nvPr>
            <p:ph type="sldImg"/>
          </p:nvPr>
        </p:nvSpPr>
        <p:spPr/>
      </p:sp>
    </p:spTree>
    <p:extLst>
      <p:ext uri="{BB962C8B-B14F-4D97-AF65-F5344CB8AC3E}">
        <p14:creationId xmlns:p14="http://schemas.microsoft.com/office/powerpoint/2010/main" val="28726470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63</a:t>
            </a:fld>
            <a:endParaRPr lang="en-US" noProof="0" dirty="0"/>
          </a:p>
        </p:txBody>
      </p:sp>
      <p:sp>
        <p:nvSpPr>
          <p:cNvPr id="10" name="Slide Image Placeholder 9">
            <a:extLst>
              <a:ext uri="{FF2B5EF4-FFF2-40B4-BE49-F238E27FC236}">
                <a16:creationId xmlns:a16="http://schemas.microsoft.com/office/drawing/2014/main" id="{D3D52FC7-8EF3-49ED-BE9A-0BB4775F7900}"/>
              </a:ext>
            </a:extLst>
          </p:cNvPr>
          <p:cNvSpPr>
            <a:spLocks noGrp="1" noRot="1" noChangeAspect="1"/>
          </p:cNvSpPr>
          <p:nvPr>
            <p:ph type="sldImg"/>
          </p:nvPr>
        </p:nvSpPr>
        <p:spPr/>
      </p:sp>
    </p:spTree>
    <p:extLst>
      <p:ext uri="{BB962C8B-B14F-4D97-AF65-F5344CB8AC3E}">
        <p14:creationId xmlns:p14="http://schemas.microsoft.com/office/powerpoint/2010/main" val="19686842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64</a:t>
            </a:fld>
            <a:endParaRPr lang="en-US" noProof="0" dirty="0"/>
          </a:p>
        </p:txBody>
      </p:sp>
      <p:sp>
        <p:nvSpPr>
          <p:cNvPr id="10" name="Slide Image Placeholder 9">
            <a:extLst>
              <a:ext uri="{FF2B5EF4-FFF2-40B4-BE49-F238E27FC236}">
                <a16:creationId xmlns:a16="http://schemas.microsoft.com/office/drawing/2014/main" id="{C83062D7-146F-47FF-87AF-C364314EF6BA}"/>
              </a:ext>
            </a:extLst>
          </p:cNvPr>
          <p:cNvSpPr>
            <a:spLocks noGrp="1" noRot="1" noChangeAspect="1"/>
          </p:cNvSpPr>
          <p:nvPr>
            <p:ph type="sldImg"/>
          </p:nvPr>
        </p:nvSpPr>
        <p:spPr/>
      </p:sp>
    </p:spTree>
    <p:extLst>
      <p:ext uri="{BB962C8B-B14F-4D97-AF65-F5344CB8AC3E}">
        <p14:creationId xmlns:p14="http://schemas.microsoft.com/office/powerpoint/2010/main" val="27293807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lvl="0"/>
            <a:fld id="{91A0A999-0D1F-480A-82A3-AEF1541E3BFD}" type="slidenum">
              <a:rPr lang="en-US" noProof="0" smtClean="0"/>
              <a:pPr lvl="0"/>
              <a:t>65</a:t>
            </a:fld>
            <a:endParaRPr lang="en-US" noProof="0" dirty="0"/>
          </a:p>
        </p:txBody>
      </p:sp>
      <p:sp>
        <p:nvSpPr>
          <p:cNvPr id="5" name="Header Placeholder 4"/>
          <p:cNvSpPr>
            <a:spLocks noGrp="1"/>
          </p:cNvSpPr>
          <p:nvPr>
            <p:ph type="hdr" sz="quarter" idx="11"/>
          </p:nvPr>
        </p:nvSpPr>
        <p:spPr/>
        <p:txBody>
          <a:bodyPr/>
          <a:lstStyle/>
          <a:p>
            <a:pPr lvl="0"/>
            <a:r>
              <a:rPr lang="en-US" noProof="0" dirty="0"/>
              <a:t>Controlling Body Disposition</a:t>
            </a:r>
          </a:p>
        </p:txBody>
      </p:sp>
      <p:sp>
        <p:nvSpPr>
          <p:cNvPr id="9" name="Slide Image Placeholder 8">
            <a:extLst>
              <a:ext uri="{FF2B5EF4-FFF2-40B4-BE49-F238E27FC236}">
                <a16:creationId xmlns:a16="http://schemas.microsoft.com/office/drawing/2014/main" id="{A2F043E4-50C2-41A0-B2C8-36F37346E68F}"/>
              </a:ext>
            </a:extLst>
          </p:cNvPr>
          <p:cNvSpPr>
            <a:spLocks noGrp="1" noRot="1" noChangeAspect="1"/>
          </p:cNvSpPr>
          <p:nvPr>
            <p:ph type="sldImg"/>
          </p:nvPr>
        </p:nvSpPr>
        <p:spPr/>
      </p:sp>
    </p:spTree>
    <p:extLst>
      <p:ext uri="{BB962C8B-B14F-4D97-AF65-F5344CB8AC3E}">
        <p14:creationId xmlns:p14="http://schemas.microsoft.com/office/powerpoint/2010/main" val="13871420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66</a:t>
            </a:fld>
            <a:endParaRPr lang="en-US" noProof="0" dirty="0"/>
          </a:p>
        </p:txBody>
      </p:sp>
      <p:sp>
        <p:nvSpPr>
          <p:cNvPr id="10" name="Slide Image Placeholder 9">
            <a:extLst>
              <a:ext uri="{FF2B5EF4-FFF2-40B4-BE49-F238E27FC236}">
                <a16:creationId xmlns:a16="http://schemas.microsoft.com/office/drawing/2014/main" id="{CB18A9C9-956C-479F-863C-34FAD0A2FF47}"/>
              </a:ext>
            </a:extLst>
          </p:cNvPr>
          <p:cNvSpPr>
            <a:spLocks noGrp="1" noRot="1" noChangeAspect="1"/>
          </p:cNvSpPr>
          <p:nvPr>
            <p:ph type="sldImg"/>
          </p:nvPr>
        </p:nvSpPr>
        <p:spPr/>
      </p:sp>
    </p:spTree>
    <p:extLst>
      <p:ext uri="{BB962C8B-B14F-4D97-AF65-F5344CB8AC3E}">
        <p14:creationId xmlns:p14="http://schemas.microsoft.com/office/powerpoint/2010/main" val="3377908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67</a:t>
            </a:fld>
            <a:endParaRPr lang="en-US" noProof="0" dirty="0"/>
          </a:p>
        </p:txBody>
      </p:sp>
      <p:sp>
        <p:nvSpPr>
          <p:cNvPr id="10" name="Slide Image Placeholder 9">
            <a:extLst>
              <a:ext uri="{FF2B5EF4-FFF2-40B4-BE49-F238E27FC236}">
                <a16:creationId xmlns:a16="http://schemas.microsoft.com/office/drawing/2014/main" id="{0724E6FE-C5AE-4455-B742-8D74D02F0C48}"/>
              </a:ext>
            </a:extLst>
          </p:cNvPr>
          <p:cNvSpPr>
            <a:spLocks noGrp="1" noRot="1" noChangeAspect="1"/>
          </p:cNvSpPr>
          <p:nvPr>
            <p:ph type="sldImg"/>
          </p:nvPr>
        </p:nvSpPr>
        <p:spPr/>
      </p:sp>
    </p:spTree>
    <p:extLst>
      <p:ext uri="{BB962C8B-B14F-4D97-AF65-F5344CB8AC3E}">
        <p14:creationId xmlns:p14="http://schemas.microsoft.com/office/powerpoint/2010/main" val="2269374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68</a:t>
            </a:fld>
            <a:endParaRPr lang="en-US" noProof="0" dirty="0"/>
          </a:p>
        </p:txBody>
      </p:sp>
      <p:sp>
        <p:nvSpPr>
          <p:cNvPr id="10" name="Slide Image Placeholder 9">
            <a:extLst>
              <a:ext uri="{FF2B5EF4-FFF2-40B4-BE49-F238E27FC236}">
                <a16:creationId xmlns:a16="http://schemas.microsoft.com/office/drawing/2014/main" id="{0F75FAEC-CB8B-45A3-84F9-4090060F9ACE}"/>
              </a:ext>
            </a:extLst>
          </p:cNvPr>
          <p:cNvSpPr>
            <a:spLocks noGrp="1" noRot="1" noChangeAspect="1"/>
          </p:cNvSpPr>
          <p:nvPr>
            <p:ph type="sldImg"/>
          </p:nvPr>
        </p:nvSpPr>
        <p:spPr/>
      </p:sp>
    </p:spTree>
    <p:extLst>
      <p:ext uri="{BB962C8B-B14F-4D97-AF65-F5344CB8AC3E}">
        <p14:creationId xmlns:p14="http://schemas.microsoft.com/office/powerpoint/2010/main" val="297083918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69</a:t>
            </a:fld>
            <a:endParaRPr lang="en-US" noProof="0" dirty="0"/>
          </a:p>
        </p:txBody>
      </p:sp>
      <p:sp>
        <p:nvSpPr>
          <p:cNvPr id="9" name="Slide Image Placeholder 8">
            <a:extLst>
              <a:ext uri="{FF2B5EF4-FFF2-40B4-BE49-F238E27FC236}">
                <a16:creationId xmlns:a16="http://schemas.microsoft.com/office/drawing/2014/main" id="{292CD0AA-C3C7-47FA-8C1A-F51B4982B4CC}"/>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4ED086C8-BF17-4D6D-BE70-B89C994D1DA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0445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7</a:t>
            </a:fld>
            <a:endParaRPr lang="en-US" dirty="0"/>
          </a:p>
        </p:txBody>
      </p:sp>
      <p:sp>
        <p:nvSpPr>
          <p:cNvPr id="6" name="Slide Image Placeholder 5">
            <a:extLst>
              <a:ext uri="{FF2B5EF4-FFF2-40B4-BE49-F238E27FC236}">
                <a16:creationId xmlns:a16="http://schemas.microsoft.com/office/drawing/2014/main" id="{B70EF2DA-EFAC-44D0-A552-6133C97F7D2B}"/>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EB44BBD5-EF8D-49B6-8A9C-41BF40A278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0424276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70</a:t>
            </a:fld>
            <a:endParaRPr lang="en-US" noProof="0" dirty="0"/>
          </a:p>
        </p:txBody>
      </p:sp>
      <p:sp>
        <p:nvSpPr>
          <p:cNvPr id="10" name="Slide Image Placeholder 9">
            <a:extLst>
              <a:ext uri="{FF2B5EF4-FFF2-40B4-BE49-F238E27FC236}">
                <a16:creationId xmlns:a16="http://schemas.microsoft.com/office/drawing/2014/main" id="{7E30BE9F-929A-497F-8B78-505CB68E400A}"/>
              </a:ext>
            </a:extLst>
          </p:cNvPr>
          <p:cNvSpPr>
            <a:spLocks noGrp="1" noRot="1" noChangeAspect="1"/>
          </p:cNvSpPr>
          <p:nvPr>
            <p:ph type="sldImg"/>
          </p:nvPr>
        </p:nvSpPr>
        <p:spPr/>
      </p:sp>
    </p:spTree>
    <p:extLst>
      <p:ext uri="{BB962C8B-B14F-4D97-AF65-F5344CB8AC3E}">
        <p14:creationId xmlns:p14="http://schemas.microsoft.com/office/powerpoint/2010/main" val="30746708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71</a:t>
            </a:fld>
            <a:endParaRPr lang="en-US" noProof="0" dirty="0"/>
          </a:p>
        </p:txBody>
      </p:sp>
      <p:sp>
        <p:nvSpPr>
          <p:cNvPr id="10" name="Slide Image Placeholder 9">
            <a:extLst>
              <a:ext uri="{FF2B5EF4-FFF2-40B4-BE49-F238E27FC236}">
                <a16:creationId xmlns:a16="http://schemas.microsoft.com/office/drawing/2014/main" id="{A9F71396-304D-4B9D-8342-9021893ECF9F}"/>
              </a:ext>
            </a:extLst>
          </p:cNvPr>
          <p:cNvSpPr>
            <a:spLocks noGrp="1" noRot="1" noChangeAspect="1"/>
          </p:cNvSpPr>
          <p:nvPr>
            <p:ph type="sldImg"/>
          </p:nvPr>
        </p:nvSpPr>
        <p:spPr/>
      </p:sp>
    </p:spTree>
    <p:extLst>
      <p:ext uri="{BB962C8B-B14F-4D97-AF65-F5344CB8AC3E}">
        <p14:creationId xmlns:p14="http://schemas.microsoft.com/office/powerpoint/2010/main" val="35291408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a:p>
        </p:txBody>
      </p:sp>
      <p:sp>
        <p:nvSpPr>
          <p:cNvPr id="7" name="Header Placeholder 6"/>
          <p:cNvSpPr>
            <a:spLocks noGrp="1"/>
          </p:cNvSpPr>
          <p:nvPr>
            <p:ph type="hdr" sz="quarter" idx="13"/>
          </p:nvPr>
        </p:nvSpPr>
        <p:spPr/>
        <p:txBody>
          <a:bodyPr/>
          <a:lstStyle/>
          <a:p>
            <a:pPr lvl="0"/>
            <a:r>
              <a:rPr lang="en-US" noProof="0" dirty="0"/>
              <a:t>Controlling Body Disposition</a:t>
            </a:r>
          </a:p>
        </p:txBody>
      </p:sp>
      <p:sp>
        <p:nvSpPr>
          <p:cNvPr id="8" name="Slide Number Placeholder 7"/>
          <p:cNvSpPr>
            <a:spLocks noGrp="1"/>
          </p:cNvSpPr>
          <p:nvPr>
            <p:ph type="sldNum" sz="quarter" idx="14"/>
          </p:nvPr>
        </p:nvSpPr>
        <p:spPr/>
        <p:txBody>
          <a:bodyPr/>
          <a:lstStyle/>
          <a:p>
            <a:pPr lvl="0"/>
            <a:fld id="{ECA83F09-964D-4286-8B65-E79929406BBD}" type="slidenum">
              <a:rPr lang="en-US" noProof="0" smtClean="0"/>
              <a:pPr lvl="0"/>
              <a:t>72</a:t>
            </a:fld>
            <a:endParaRPr lang="en-US" noProof="0" dirty="0"/>
          </a:p>
        </p:txBody>
      </p:sp>
      <p:sp>
        <p:nvSpPr>
          <p:cNvPr id="10" name="Slide Image Placeholder 9">
            <a:extLst>
              <a:ext uri="{FF2B5EF4-FFF2-40B4-BE49-F238E27FC236}">
                <a16:creationId xmlns:a16="http://schemas.microsoft.com/office/drawing/2014/main" id="{F0FDDC28-8BFA-406D-9205-D4C52E77B093}"/>
              </a:ext>
            </a:extLst>
          </p:cNvPr>
          <p:cNvSpPr>
            <a:spLocks noGrp="1" noRot="1" noChangeAspect="1"/>
          </p:cNvSpPr>
          <p:nvPr>
            <p:ph type="sldImg"/>
          </p:nvPr>
        </p:nvSpPr>
        <p:spPr/>
      </p:sp>
    </p:spTree>
    <p:extLst>
      <p:ext uri="{BB962C8B-B14F-4D97-AF65-F5344CB8AC3E}">
        <p14:creationId xmlns:p14="http://schemas.microsoft.com/office/powerpoint/2010/main" val="122024076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91A0A999-0D1F-480A-82A3-AEF1541E3BFD}" type="slidenum">
              <a:rPr lang="en-US" noProof="0" smtClean="0"/>
              <a:pPr lvl="0"/>
              <a:t>73</a:t>
            </a:fld>
            <a:endParaRPr lang="en-US" noProof="0" dirty="0"/>
          </a:p>
        </p:txBody>
      </p:sp>
      <p:sp>
        <p:nvSpPr>
          <p:cNvPr id="7" name="Header Placeholder 6"/>
          <p:cNvSpPr>
            <a:spLocks noGrp="1"/>
          </p:cNvSpPr>
          <p:nvPr>
            <p:ph type="hdr" sz="quarter" idx="12"/>
          </p:nvPr>
        </p:nvSpPr>
        <p:spPr/>
        <p:txBody>
          <a:bodyPr/>
          <a:lstStyle/>
          <a:p>
            <a:pPr lvl="0"/>
            <a:r>
              <a:rPr lang="en-US" noProof="0" dirty="0"/>
              <a:t>Controlling Body Disposition</a:t>
            </a:r>
          </a:p>
        </p:txBody>
      </p:sp>
      <p:sp>
        <p:nvSpPr>
          <p:cNvPr id="9" name="Slide Image Placeholder 8">
            <a:extLst>
              <a:ext uri="{FF2B5EF4-FFF2-40B4-BE49-F238E27FC236}">
                <a16:creationId xmlns:a16="http://schemas.microsoft.com/office/drawing/2014/main" id="{ACF22190-DC68-4D75-B5B8-F625C1AECDDF}"/>
              </a:ext>
            </a:extLst>
          </p:cNvPr>
          <p:cNvSpPr>
            <a:spLocks noGrp="1" noRot="1" noChangeAspect="1"/>
          </p:cNvSpPr>
          <p:nvPr>
            <p:ph type="sldImg"/>
          </p:nvPr>
        </p:nvSpPr>
        <p:spPr/>
      </p:sp>
      <p:sp>
        <p:nvSpPr>
          <p:cNvPr id="10" name="Notes Placeholder 9">
            <a:extLst>
              <a:ext uri="{FF2B5EF4-FFF2-40B4-BE49-F238E27FC236}">
                <a16:creationId xmlns:a16="http://schemas.microsoft.com/office/drawing/2014/main" id="{9965494F-91C1-4B07-A4E3-19A548ABE4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59205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8</a:t>
            </a:fld>
            <a:endParaRPr lang="en-US" dirty="0"/>
          </a:p>
        </p:txBody>
      </p:sp>
      <p:sp>
        <p:nvSpPr>
          <p:cNvPr id="6" name="Slide Image Placeholder 5">
            <a:extLst>
              <a:ext uri="{FF2B5EF4-FFF2-40B4-BE49-F238E27FC236}">
                <a16:creationId xmlns:a16="http://schemas.microsoft.com/office/drawing/2014/main" id="{BF7A5D76-0C0B-4A90-A911-95F34E7B560E}"/>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C88FD8E4-8B96-4F6B-990A-CA5FD47CEDC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4566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5"/>
          </p:nvPr>
        </p:nvSpPr>
        <p:spPr/>
        <p:txBody>
          <a:bodyPr/>
          <a:lstStyle/>
          <a:p>
            <a:fld id="{217D2789-580C-4C8A-82F1-518A327AA32C}" type="slidenum">
              <a:rPr lang="en-US" smtClean="0"/>
              <a:pPr/>
              <a:t>9</a:t>
            </a:fld>
            <a:endParaRPr lang="en-US" dirty="0"/>
          </a:p>
        </p:txBody>
      </p:sp>
      <p:sp>
        <p:nvSpPr>
          <p:cNvPr id="6" name="Slide Image Placeholder 5">
            <a:extLst>
              <a:ext uri="{FF2B5EF4-FFF2-40B4-BE49-F238E27FC236}">
                <a16:creationId xmlns:a16="http://schemas.microsoft.com/office/drawing/2014/main" id="{99F3F404-234D-4917-B924-CF54F688EB07}"/>
              </a:ext>
            </a:extLst>
          </p:cNvPr>
          <p:cNvSpPr>
            <a:spLocks noGrp="1" noRot="1" noChangeAspect="1"/>
          </p:cNvSpPr>
          <p:nvPr>
            <p:ph type="sldImg"/>
          </p:nvPr>
        </p:nvSpPr>
        <p:spPr/>
      </p:sp>
      <p:sp>
        <p:nvSpPr>
          <p:cNvPr id="7" name="Notes Placeholder 6">
            <a:extLst>
              <a:ext uri="{FF2B5EF4-FFF2-40B4-BE49-F238E27FC236}">
                <a16:creationId xmlns:a16="http://schemas.microsoft.com/office/drawing/2014/main" id="{D7EB65B0-EC3A-4691-9842-2C00DC550F1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5645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40385F9B-F2CD-4F55-84B4-2EF58C8A8F64}"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491D-62EA-4978-8EB0-15699809B81B}"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1B25C1-6677-4AA7-B167-4AB9827381BF}"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0E85BD1-A425-4719-809F-FD06A8C54A83}" type="datetime1">
              <a:rPr lang="en-US" smtClean="0"/>
              <a:t>3/29/2022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11DA90C-1409-4E65-B478-FCE866FF9832}"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454022B4-9ACA-4A98-9AA8-BB7867AFAE8E}" type="datetime1">
              <a:rPr lang="en-US" smtClean="0"/>
              <a:t>3/29/2022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E46CB21-3208-4459-8656-95AD6CE8D96A}"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38DD0F0-D467-472E-A106-9CFCF72FE765}" type="datetime1">
              <a:rPr lang="en-US" smtClean="0"/>
              <a:t>3/29/2022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9A06D07D-28D2-4855-9911-B597C66A465C}" type="datetime1">
              <a:rPr lang="en-US" smtClean="0"/>
              <a:t>3/29/2022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51F90-FEDE-43CD-8862-F5674ED23C18}" type="datetime1">
              <a:rPr lang="en-US" smtClean="0"/>
              <a:t>3/29/2022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3E491D-62EA-4978-8EB0-15699809B8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B335F73-E986-4F2B-BDF1-A3C212716696}" type="datetime1">
              <a:rPr lang="en-US" smtClean="0"/>
              <a:t>3/29/2022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3E491D-62EA-4978-8EB0-15699809B81B}"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3C439D60-AA74-4234-9EEC-55D311496D2A}" type="datetime1">
              <a:rPr lang="en-US" smtClean="0"/>
              <a:t>3/29/2022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6F3E491D-62EA-4978-8EB0-15699809B81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2C4D64F2-F25D-466C-A047-3C194350E9DA}" type="datetime1">
              <a:rPr lang="en-US" smtClean="0"/>
              <a:t>3/29/2022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6F3E491D-62EA-4978-8EB0-15699809B8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8.png"/><Relationship Id="rId4"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6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6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9.xml"/><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7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137" y="228600"/>
            <a:ext cx="8077200" cy="2971800"/>
          </a:xfrm>
        </p:spPr>
        <p:txBody>
          <a:bodyPr>
            <a:normAutofit fontScale="90000"/>
          </a:bodyPr>
          <a:lstStyle/>
          <a:p>
            <a:pPr algn="ctr">
              <a:lnSpc>
                <a:spcPct val="150000"/>
              </a:lnSpc>
            </a:pPr>
            <a:r>
              <a:rPr lang="en-US" dirty="0"/>
              <a:t>Planning for the </a:t>
            </a:r>
            <a:br>
              <a:rPr lang="en-US" dirty="0"/>
            </a:br>
            <a:r>
              <a:rPr lang="en-US" dirty="0"/>
              <a:t>Death Event</a:t>
            </a:r>
            <a:br>
              <a:rPr lang="en-US" dirty="0"/>
            </a:br>
            <a:br>
              <a:rPr lang="en-US" dirty="0"/>
            </a:br>
            <a:endParaRPr lang="en-US" sz="2700" dirty="0"/>
          </a:p>
        </p:txBody>
      </p:sp>
      <p:sp>
        <p:nvSpPr>
          <p:cNvPr id="3" name="Slide Number Placeholder 2"/>
          <p:cNvSpPr>
            <a:spLocks noGrp="1"/>
          </p:cNvSpPr>
          <p:nvPr>
            <p:ph type="sldNum" sz="quarter" idx="12"/>
          </p:nvPr>
        </p:nvSpPr>
        <p:spPr/>
        <p:txBody>
          <a:bodyPr/>
          <a:lstStyle/>
          <a:p>
            <a:fld id="{6F3E491D-62EA-4978-8EB0-15699809B81B}" type="slidenum">
              <a:rPr lang="en-US" smtClean="0"/>
              <a:pPr/>
              <a:t>1</a:t>
            </a:fld>
            <a:endParaRPr lang="en-US" dirty="0"/>
          </a:p>
        </p:txBody>
      </p:sp>
      <p:pic>
        <p:nvPicPr>
          <p:cNvPr id="4" name="Picture 3">
            <a:extLst>
              <a:ext uri="{FF2B5EF4-FFF2-40B4-BE49-F238E27FC236}">
                <a16:creationId xmlns:a16="http://schemas.microsoft.com/office/drawing/2014/main" id="{842A7FCE-A390-454D-A872-E114F9A62A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3617" y="2209800"/>
            <a:ext cx="1816765" cy="2511770"/>
          </a:xfrm>
          <a:prstGeom prst="rect">
            <a:avLst/>
          </a:prstGeom>
        </p:spPr>
      </p:pic>
    </p:spTree>
    <p:extLst>
      <p:ext uri="{BB962C8B-B14F-4D97-AF65-F5344CB8AC3E}">
        <p14:creationId xmlns:p14="http://schemas.microsoft.com/office/powerpoint/2010/main" val="221696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Euthanasia Coaster </a:t>
            </a:r>
          </a:p>
        </p:txBody>
      </p:sp>
      <p:pic>
        <p:nvPicPr>
          <p:cNvPr id="5" name="Content Placeholder 4"/>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7716"/>
          <a:stretch/>
        </p:blipFill>
        <p:spPr>
          <a:xfrm>
            <a:off x="622202" y="1660883"/>
            <a:ext cx="7899596" cy="5219240"/>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smtClean="0">
                <a:solidFill>
                  <a:prstClr val="black">
                    <a:tint val="95000"/>
                  </a:prstClr>
                </a:solidFill>
              </a:rPr>
              <a:pPr/>
              <a:t>10</a:t>
            </a:fld>
            <a:endParaRPr lang="en-US" dirty="0">
              <a:solidFill>
                <a:prstClr val="black">
                  <a:tint val="95000"/>
                </a:prstClr>
              </a:solidFill>
            </a:endParaRPr>
          </a:p>
        </p:txBody>
      </p:sp>
      <p:sp>
        <p:nvSpPr>
          <p:cNvPr id="3" name="TextBox 2"/>
          <p:cNvSpPr txBox="1"/>
          <p:nvPr/>
        </p:nvSpPr>
        <p:spPr>
          <a:xfrm>
            <a:off x="1143000" y="3048000"/>
            <a:ext cx="1459182" cy="369332"/>
          </a:xfrm>
          <a:prstGeom prst="rect">
            <a:avLst/>
          </a:prstGeom>
          <a:noFill/>
        </p:spPr>
        <p:txBody>
          <a:bodyPr wrap="none" rtlCol="0">
            <a:spAutoFit/>
          </a:bodyPr>
          <a:lstStyle/>
          <a:p>
            <a:r>
              <a:rPr lang="en-US" dirty="0"/>
              <a:t>1,670 feet tall</a:t>
            </a:r>
          </a:p>
        </p:txBody>
      </p:sp>
    </p:spTree>
    <p:extLst>
      <p:ext uri="{BB962C8B-B14F-4D97-AF65-F5344CB8AC3E}">
        <p14:creationId xmlns:p14="http://schemas.microsoft.com/office/powerpoint/2010/main" val="231840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1524000"/>
            <a:ext cx="8077200" cy="1673352"/>
          </a:xfrm>
        </p:spPr>
        <p:txBody>
          <a:bodyPr/>
          <a:lstStyle/>
          <a:p>
            <a:pPr algn="ctr"/>
            <a:r>
              <a:rPr lang="en-US" dirty="0"/>
              <a:t>Living Wills</a:t>
            </a:r>
          </a:p>
        </p:txBody>
      </p:sp>
      <p:sp>
        <p:nvSpPr>
          <p:cNvPr id="4" name="Slide Number Placeholder 3"/>
          <p:cNvSpPr>
            <a:spLocks noGrp="1"/>
          </p:cNvSpPr>
          <p:nvPr>
            <p:ph type="sldNum" sz="quarter" idx="12"/>
          </p:nvPr>
        </p:nvSpPr>
        <p:spPr/>
        <p:txBody>
          <a:bodyPr/>
          <a:lstStyle/>
          <a:p>
            <a:fld id="{6F3E491D-62EA-4978-8EB0-15699809B81B}" type="slidenum">
              <a:rPr lang="en-US" smtClean="0"/>
              <a:pPr/>
              <a:t>11</a:t>
            </a:fld>
            <a:endParaRPr lang="en-US" dirty="0"/>
          </a:p>
        </p:txBody>
      </p:sp>
    </p:spTree>
    <p:extLst>
      <p:ext uri="{BB962C8B-B14F-4D97-AF65-F5344CB8AC3E}">
        <p14:creationId xmlns:p14="http://schemas.microsoft.com/office/powerpoint/2010/main" val="2752240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7AAE0-08F9-4EE7-A4CD-F030A271A0B8}"/>
              </a:ext>
            </a:extLst>
          </p:cNvPr>
          <p:cNvSpPr>
            <a:spLocks noGrp="1"/>
          </p:cNvSpPr>
          <p:nvPr>
            <p:ph type="title"/>
          </p:nvPr>
        </p:nvSpPr>
        <p:spPr/>
        <p:txBody>
          <a:bodyPr/>
          <a:lstStyle/>
          <a:p>
            <a:r>
              <a:rPr lang="en-US" dirty="0"/>
              <a:t>Formalities</a:t>
            </a:r>
          </a:p>
        </p:txBody>
      </p:sp>
      <p:sp>
        <p:nvSpPr>
          <p:cNvPr id="3" name="Content Placeholder 2">
            <a:extLst>
              <a:ext uri="{FF2B5EF4-FFF2-40B4-BE49-F238E27FC236}">
                <a16:creationId xmlns:a16="http://schemas.microsoft.com/office/drawing/2014/main" id="{99856DF1-BC03-41BC-92FC-9F6A931FD20C}"/>
              </a:ext>
            </a:extLst>
          </p:cNvPr>
          <p:cNvSpPr>
            <a:spLocks noGrp="1"/>
          </p:cNvSpPr>
          <p:nvPr>
            <p:ph idx="1"/>
          </p:nvPr>
        </p:nvSpPr>
        <p:spPr/>
        <p:txBody>
          <a:bodyPr/>
          <a:lstStyle/>
          <a:p>
            <a:pPr>
              <a:spcAft>
                <a:spcPts val="1200"/>
              </a:spcAft>
            </a:pPr>
            <a:r>
              <a:rPr lang="en-US" b="1" dirty="0"/>
              <a:t>Written</a:t>
            </a:r>
          </a:p>
          <a:p>
            <a:r>
              <a:rPr lang="en-US" b="1" dirty="0"/>
              <a:t>Oral or gesture in some states</a:t>
            </a:r>
          </a:p>
          <a:p>
            <a:pPr lvl="1">
              <a:spcAft>
                <a:spcPts val="1200"/>
              </a:spcAft>
            </a:pPr>
            <a:r>
              <a:rPr lang="en-US" b="1" dirty="0"/>
              <a:t>Question to avoid: “Blink once to pull the plug and twice to stay plugged in.”</a:t>
            </a:r>
          </a:p>
          <a:p>
            <a:r>
              <a:rPr lang="en-US" b="1" dirty="0"/>
              <a:t>Two witnesses or notarized</a:t>
            </a:r>
          </a:p>
          <a:p>
            <a:endParaRPr lang="en-US" b="1" dirty="0"/>
          </a:p>
          <a:p>
            <a:r>
              <a:rPr lang="en-US" b="1" dirty="0"/>
              <a:t>Review key parts of form</a:t>
            </a:r>
          </a:p>
        </p:txBody>
      </p:sp>
      <p:sp>
        <p:nvSpPr>
          <p:cNvPr id="4" name="Slide Number Placeholder 3">
            <a:extLst>
              <a:ext uri="{FF2B5EF4-FFF2-40B4-BE49-F238E27FC236}">
                <a16:creationId xmlns:a16="http://schemas.microsoft.com/office/drawing/2014/main" id="{F0A4F0C9-3E49-49D8-9BDC-8A8EAA49837C}"/>
              </a:ext>
            </a:extLst>
          </p:cNvPr>
          <p:cNvSpPr>
            <a:spLocks noGrp="1"/>
          </p:cNvSpPr>
          <p:nvPr>
            <p:ph type="sldNum" sz="quarter" idx="12"/>
          </p:nvPr>
        </p:nvSpPr>
        <p:spPr/>
        <p:txBody>
          <a:bodyPr/>
          <a:lstStyle/>
          <a:p>
            <a:fld id="{6F3E491D-62EA-4978-8EB0-15699809B81B}" type="slidenum">
              <a:rPr lang="en-US" smtClean="0"/>
              <a:pPr/>
              <a:t>12</a:t>
            </a:fld>
            <a:endParaRPr lang="en-US" dirty="0"/>
          </a:p>
        </p:txBody>
      </p:sp>
    </p:spTree>
    <p:extLst>
      <p:ext uri="{BB962C8B-B14F-4D97-AF65-F5344CB8AC3E}">
        <p14:creationId xmlns:p14="http://schemas.microsoft.com/office/powerpoint/2010/main" val="3165104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67B55-F253-46F7-86AC-162E8288C22C}"/>
              </a:ext>
            </a:extLst>
          </p:cNvPr>
          <p:cNvSpPr>
            <a:spLocks noGrp="1"/>
          </p:cNvSpPr>
          <p:nvPr>
            <p:ph type="title"/>
          </p:nvPr>
        </p:nvSpPr>
        <p:spPr/>
        <p:txBody>
          <a:bodyPr/>
          <a:lstStyle/>
          <a:p>
            <a:r>
              <a:rPr lang="en-US" dirty="0"/>
              <a:t>Opinion?</a:t>
            </a:r>
          </a:p>
        </p:txBody>
      </p:sp>
      <p:sp>
        <p:nvSpPr>
          <p:cNvPr id="3" name="Content Placeholder 2">
            <a:extLst>
              <a:ext uri="{FF2B5EF4-FFF2-40B4-BE49-F238E27FC236}">
                <a16:creationId xmlns:a16="http://schemas.microsoft.com/office/drawing/2014/main" id="{3C902CE8-1426-4B4D-BD58-074CFDFD2BEA}"/>
              </a:ext>
            </a:extLst>
          </p:cNvPr>
          <p:cNvSpPr>
            <a:spLocks noGrp="1"/>
          </p:cNvSpPr>
          <p:nvPr>
            <p:ph idx="1"/>
          </p:nvPr>
        </p:nvSpPr>
        <p:spPr/>
        <p:txBody>
          <a:bodyPr/>
          <a:lstStyle/>
          <a:p>
            <a:r>
              <a:rPr lang="en-US" b="1" dirty="0"/>
              <a:t>Benefits:</a:t>
            </a:r>
          </a:p>
          <a:p>
            <a:endParaRPr lang="en-US" b="1" dirty="0"/>
          </a:p>
          <a:p>
            <a:endParaRPr lang="en-US" b="1" dirty="0"/>
          </a:p>
          <a:p>
            <a:endParaRPr lang="en-US" b="1" dirty="0"/>
          </a:p>
          <a:p>
            <a:r>
              <a:rPr lang="en-US" b="1" dirty="0"/>
              <a:t>Problems:</a:t>
            </a:r>
          </a:p>
        </p:txBody>
      </p:sp>
      <p:sp>
        <p:nvSpPr>
          <p:cNvPr id="4" name="Slide Number Placeholder 3">
            <a:extLst>
              <a:ext uri="{FF2B5EF4-FFF2-40B4-BE49-F238E27FC236}">
                <a16:creationId xmlns:a16="http://schemas.microsoft.com/office/drawing/2014/main" id="{A4691992-2F84-4066-9767-4153C6105188}"/>
              </a:ext>
            </a:extLst>
          </p:cNvPr>
          <p:cNvSpPr>
            <a:spLocks noGrp="1"/>
          </p:cNvSpPr>
          <p:nvPr>
            <p:ph type="sldNum" sz="quarter" idx="12"/>
          </p:nvPr>
        </p:nvSpPr>
        <p:spPr/>
        <p:txBody>
          <a:bodyPr/>
          <a:lstStyle/>
          <a:p>
            <a:fld id="{6F3E491D-62EA-4978-8EB0-15699809B81B}" type="slidenum">
              <a:rPr lang="en-US" smtClean="0"/>
              <a:pPr/>
              <a:t>13</a:t>
            </a:fld>
            <a:endParaRPr lang="en-US" dirty="0"/>
          </a:p>
        </p:txBody>
      </p:sp>
    </p:spTree>
    <p:extLst>
      <p:ext uri="{BB962C8B-B14F-4D97-AF65-F5344CB8AC3E}">
        <p14:creationId xmlns:p14="http://schemas.microsoft.com/office/powerpoint/2010/main" val="2677218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1524000"/>
            <a:ext cx="8077200" cy="1673352"/>
          </a:xfrm>
        </p:spPr>
        <p:txBody>
          <a:bodyPr/>
          <a:lstStyle/>
          <a:p>
            <a:pPr algn="ctr"/>
            <a:r>
              <a:rPr lang="en-US" dirty="0"/>
              <a:t>Out-of-Hospital</a:t>
            </a:r>
            <a:br>
              <a:rPr lang="en-US" dirty="0"/>
            </a:br>
            <a:r>
              <a:rPr lang="en-US" dirty="0"/>
              <a:t>Do-Not-Resuscitate Order</a:t>
            </a:r>
          </a:p>
        </p:txBody>
      </p:sp>
      <p:sp>
        <p:nvSpPr>
          <p:cNvPr id="4" name="Slide Number Placeholder 3"/>
          <p:cNvSpPr>
            <a:spLocks noGrp="1"/>
          </p:cNvSpPr>
          <p:nvPr>
            <p:ph type="sldNum" sz="quarter" idx="12"/>
          </p:nvPr>
        </p:nvSpPr>
        <p:spPr/>
        <p:txBody>
          <a:bodyPr/>
          <a:lstStyle/>
          <a:p>
            <a:fld id="{6F3E491D-62EA-4978-8EB0-15699809B81B}" type="slidenum">
              <a:rPr lang="en-US" smtClean="0"/>
              <a:pPr/>
              <a:t>14</a:t>
            </a:fld>
            <a:endParaRPr lang="en-US" dirty="0"/>
          </a:p>
        </p:txBody>
      </p:sp>
    </p:spTree>
    <p:extLst>
      <p:ext uri="{BB962C8B-B14F-4D97-AF65-F5344CB8AC3E}">
        <p14:creationId xmlns:p14="http://schemas.microsoft.com/office/powerpoint/2010/main" val="2334506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304800"/>
            <a:ext cx="8077200" cy="4724400"/>
          </a:xfrm>
        </p:spPr>
        <p:txBody>
          <a:bodyPr>
            <a:normAutofit fontScale="90000"/>
          </a:bodyPr>
          <a:lstStyle/>
          <a:p>
            <a:pPr algn="ctr"/>
            <a:r>
              <a:rPr lang="en-US" dirty="0"/>
              <a:t>Physician Orders Regarding</a:t>
            </a:r>
            <a:br>
              <a:rPr lang="en-US" dirty="0"/>
            </a:br>
            <a:r>
              <a:rPr lang="en-US" dirty="0"/>
              <a:t>Life Sustaining Treatment</a:t>
            </a:r>
            <a:br>
              <a:rPr lang="en-US" dirty="0"/>
            </a:br>
            <a:r>
              <a:rPr lang="en-US" dirty="0"/>
              <a:t>(POLST)</a:t>
            </a:r>
            <a:br>
              <a:rPr lang="en-US" dirty="0"/>
            </a:br>
            <a:br>
              <a:rPr lang="en-US" dirty="0"/>
            </a:br>
            <a:r>
              <a:rPr lang="en-US" dirty="0"/>
              <a:t>Medical Orders </a:t>
            </a:r>
            <a:r>
              <a:rPr lang="en-US"/>
              <a:t>for Scope </a:t>
            </a:r>
            <a:r>
              <a:rPr lang="en-US" dirty="0"/>
              <a:t>of Treatment</a:t>
            </a:r>
            <a:br>
              <a:rPr lang="en-US" dirty="0"/>
            </a:br>
            <a:r>
              <a:rPr lang="en-US" dirty="0"/>
              <a:t>(MOST)</a:t>
            </a:r>
          </a:p>
        </p:txBody>
      </p:sp>
      <p:sp>
        <p:nvSpPr>
          <p:cNvPr id="4" name="Slide Number Placeholder 3"/>
          <p:cNvSpPr>
            <a:spLocks noGrp="1"/>
          </p:cNvSpPr>
          <p:nvPr>
            <p:ph type="sldNum" sz="quarter" idx="12"/>
          </p:nvPr>
        </p:nvSpPr>
        <p:spPr/>
        <p:txBody>
          <a:bodyPr/>
          <a:lstStyle/>
          <a:p>
            <a:fld id="{6F3E491D-62EA-4978-8EB0-15699809B81B}" type="slidenum">
              <a:rPr lang="en-US" smtClean="0"/>
              <a:pPr/>
              <a:t>15</a:t>
            </a:fld>
            <a:endParaRPr lang="en-US" dirty="0"/>
          </a:p>
        </p:txBody>
      </p:sp>
    </p:spTree>
    <p:extLst>
      <p:ext uri="{BB962C8B-B14F-4D97-AF65-F5344CB8AC3E}">
        <p14:creationId xmlns:p14="http://schemas.microsoft.com/office/powerpoint/2010/main" val="3975178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C80E1-A186-4B9A-9A2F-D591B7BB3235}"/>
              </a:ext>
            </a:extLst>
          </p:cNvPr>
          <p:cNvSpPr>
            <a:spLocks noGrp="1"/>
          </p:cNvSpPr>
          <p:nvPr>
            <p:ph type="title"/>
          </p:nvPr>
        </p:nvSpPr>
        <p:spPr/>
        <p:txBody>
          <a:bodyPr/>
          <a:lstStyle/>
          <a:p>
            <a:r>
              <a:rPr lang="en-US" dirty="0"/>
              <a:t>Monday Reminders</a:t>
            </a:r>
          </a:p>
        </p:txBody>
      </p:sp>
      <p:sp>
        <p:nvSpPr>
          <p:cNvPr id="3" name="Content Placeholder 2">
            <a:extLst>
              <a:ext uri="{FF2B5EF4-FFF2-40B4-BE49-F238E27FC236}">
                <a16:creationId xmlns:a16="http://schemas.microsoft.com/office/drawing/2014/main" id="{5225D9C0-E450-4F75-9DC0-CC2FE3C31679}"/>
              </a:ext>
            </a:extLst>
          </p:cNvPr>
          <p:cNvSpPr>
            <a:spLocks noGrp="1"/>
          </p:cNvSpPr>
          <p:nvPr>
            <p:ph idx="1"/>
          </p:nvPr>
        </p:nvSpPr>
        <p:spPr/>
        <p:txBody>
          <a:bodyPr/>
          <a:lstStyle/>
          <a:p>
            <a:r>
              <a:rPr lang="en-US" b="1" dirty="0"/>
              <a:t>Death Planning Interview</a:t>
            </a:r>
          </a:p>
          <a:p>
            <a:pPr lvl="1"/>
            <a:r>
              <a:rPr lang="en-US" b="1" dirty="0"/>
              <a:t>Rebekah</a:t>
            </a:r>
          </a:p>
          <a:p>
            <a:pPr lvl="1"/>
            <a:r>
              <a:rPr lang="en-US" b="1" dirty="0"/>
              <a:t>Ashley</a:t>
            </a:r>
          </a:p>
          <a:p>
            <a:pPr lvl="1"/>
            <a:endParaRPr lang="en-US" b="1" dirty="0"/>
          </a:p>
          <a:p>
            <a:r>
              <a:rPr lang="en-US" b="1" dirty="0"/>
              <a:t>Disability Planning for Health Care Assignment due.</a:t>
            </a:r>
          </a:p>
        </p:txBody>
      </p:sp>
      <p:sp>
        <p:nvSpPr>
          <p:cNvPr id="4" name="Slide Number Placeholder 3">
            <a:extLst>
              <a:ext uri="{FF2B5EF4-FFF2-40B4-BE49-F238E27FC236}">
                <a16:creationId xmlns:a16="http://schemas.microsoft.com/office/drawing/2014/main" id="{63B3DC45-1B4F-40A0-9ED6-E7842913B4B3}"/>
              </a:ext>
            </a:extLst>
          </p:cNvPr>
          <p:cNvSpPr>
            <a:spLocks noGrp="1"/>
          </p:cNvSpPr>
          <p:nvPr>
            <p:ph type="sldNum" sz="quarter" idx="12"/>
          </p:nvPr>
        </p:nvSpPr>
        <p:spPr/>
        <p:txBody>
          <a:bodyPr/>
          <a:lstStyle/>
          <a:p>
            <a:fld id="{6F3E491D-62EA-4978-8EB0-15699809B81B}" type="slidenum">
              <a:rPr lang="en-US" smtClean="0"/>
              <a:pPr/>
              <a:t>16</a:t>
            </a:fld>
            <a:endParaRPr lang="en-US" dirty="0"/>
          </a:p>
        </p:txBody>
      </p:sp>
    </p:spTree>
    <p:extLst>
      <p:ext uri="{BB962C8B-B14F-4D97-AF65-F5344CB8AC3E}">
        <p14:creationId xmlns:p14="http://schemas.microsoft.com/office/powerpoint/2010/main" val="1248781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D978D-7590-4D91-9D4A-994DF134991E}"/>
              </a:ext>
            </a:extLst>
          </p:cNvPr>
          <p:cNvSpPr>
            <a:spLocks noGrp="1"/>
          </p:cNvSpPr>
          <p:nvPr>
            <p:ph type="title"/>
          </p:nvPr>
        </p:nvSpPr>
        <p:spPr/>
        <p:txBody>
          <a:bodyPr/>
          <a:lstStyle/>
          <a:p>
            <a:r>
              <a:rPr lang="en-US" dirty="0"/>
              <a:t>Participation Scoring</a:t>
            </a:r>
          </a:p>
        </p:txBody>
      </p:sp>
      <p:pic>
        <p:nvPicPr>
          <p:cNvPr id="5" name="Content Placeholder 4">
            <a:extLst>
              <a:ext uri="{FF2B5EF4-FFF2-40B4-BE49-F238E27FC236}">
                <a16:creationId xmlns:a16="http://schemas.microsoft.com/office/drawing/2014/main" id="{4BB33A7F-85FB-42E6-B673-B340A67BC02F}"/>
              </a:ext>
            </a:extLst>
          </p:cNvPr>
          <p:cNvPicPr>
            <a:picLocks noGrp="1" noChangeAspect="1"/>
          </p:cNvPicPr>
          <p:nvPr>
            <p:ph idx="1"/>
          </p:nvPr>
        </p:nvPicPr>
        <p:blipFill>
          <a:blip r:embed="rId3"/>
          <a:stretch>
            <a:fillRect/>
          </a:stretch>
        </p:blipFill>
        <p:spPr>
          <a:xfrm>
            <a:off x="1180685" y="2286000"/>
            <a:ext cx="6782629" cy="3968069"/>
          </a:xfrm>
          <a:prstGeom prst="rect">
            <a:avLst/>
          </a:prstGeom>
        </p:spPr>
      </p:pic>
      <p:sp>
        <p:nvSpPr>
          <p:cNvPr id="4" name="Slide Number Placeholder 3">
            <a:extLst>
              <a:ext uri="{FF2B5EF4-FFF2-40B4-BE49-F238E27FC236}">
                <a16:creationId xmlns:a16="http://schemas.microsoft.com/office/drawing/2014/main" id="{04603F86-76B2-45B0-ADF5-2210BAE0F177}"/>
              </a:ext>
            </a:extLst>
          </p:cNvPr>
          <p:cNvSpPr>
            <a:spLocks noGrp="1"/>
          </p:cNvSpPr>
          <p:nvPr>
            <p:ph type="sldNum" sz="quarter" idx="12"/>
          </p:nvPr>
        </p:nvSpPr>
        <p:spPr/>
        <p:txBody>
          <a:bodyPr/>
          <a:lstStyle/>
          <a:p>
            <a:fld id="{6F3E491D-62EA-4978-8EB0-15699809B81B}" type="slidenum">
              <a:rPr lang="en-US" smtClean="0"/>
              <a:pPr/>
              <a:t>17</a:t>
            </a:fld>
            <a:endParaRPr lang="en-US" dirty="0"/>
          </a:p>
        </p:txBody>
      </p:sp>
    </p:spTree>
    <p:extLst>
      <p:ext uri="{BB962C8B-B14F-4D97-AF65-F5344CB8AC3E}">
        <p14:creationId xmlns:p14="http://schemas.microsoft.com/office/powerpoint/2010/main" val="4009975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428" y="701548"/>
            <a:ext cx="8077200" cy="1673352"/>
          </a:xfrm>
        </p:spPr>
        <p:txBody>
          <a:bodyPr>
            <a:normAutofit/>
          </a:bodyPr>
          <a:lstStyle/>
          <a:p>
            <a:pPr algn="ctr"/>
            <a:r>
              <a:rPr lang="en-US" sz="5500" cap="small" dirty="0"/>
              <a:t>Anatomical Gifts</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white">
                    <a:tint val="95000"/>
                  </a:prstClr>
                </a:solidFill>
                <a:latin typeface="Corbel"/>
              </a:rPr>
              <a:pPr/>
              <a:t>18</a:t>
            </a:fld>
            <a:endParaRPr lang="en-US" dirty="0">
              <a:solidFill>
                <a:prstClr val="white">
                  <a:tint val="95000"/>
                </a:prstClr>
              </a:solidFill>
              <a:latin typeface="Corbe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8209" y="2374902"/>
            <a:ext cx="7296189" cy="3482189"/>
          </a:xfrm>
          <a:prstGeom prst="rect">
            <a:avLst/>
          </a:prstGeom>
        </p:spPr>
      </p:pic>
    </p:spTree>
    <p:extLst>
      <p:ext uri="{BB962C8B-B14F-4D97-AF65-F5344CB8AC3E}">
        <p14:creationId xmlns:p14="http://schemas.microsoft.com/office/powerpoint/2010/main" val="4227196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In Favor</a:t>
            </a:r>
          </a:p>
        </p:txBody>
      </p:sp>
      <p:sp>
        <p:nvSpPr>
          <p:cNvPr id="3" name="Content Placeholder 2"/>
          <p:cNvSpPr>
            <a:spLocks noGrp="1"/>
          </p:cNvSpPr>
          <p:nvPr>
            <p:ph idx="1"/>
          </p:nvPr>
        </p:nvSpPr>
        <p:spPr/>
        <p:txBody>
          <a:bodyPr/>
          <a:lstStyle/>
          <a:p>
            <a:r>
              <a:rPr lang="en-US" b="1" dirty="0"/>
              <a:t>Extend length and quality of life for others.</a:t>
            </a:r>
            <a:br>
              <a:rPr lang="en-US" b="1" dirty="0"/>
            </a:br>
            <a:endParaRPr lang="en-US" b="1" dirty="0"/>
          </a:p>
          <a:p>
            <a:r>
              <a:rPr lang="en-US" b="1" dirty="0"/>
              <a:t>Bring a “benefit” from an otherwise tragic situation of a loved one’s death.</a:t>
            </a:r>
            <a:br>
              <a:rPr lang="en-US" b="1" dirty="0"/>
            </a:br>
            <a:endParaRPr lang="en-US" b="1" dirty="0"/>
          </a:p>
          <a:p>
            <a:r>
              <a:rPr lang="en-US" b="1" dirty="0"/>
              <a:t>Assist medical research and education.</a:t>
            </a:r>
          </a:p>
          <a:p>
            <a:pPr lvl="1"/>
            <a:endParaRPr lang="en-US" b="1" dirty="0"/>
          </a:p>
          <a:p>
            <a:pPr lvl="1"/>
            <a:r>
              <a:rPr lang="en-US" b="1" dirty="0"/>
              <a:t>Note:  ABA recommends all attorneys discuss organ donation with their clients.</a:t>
            </a:r>
          </a:p>
          <a:p>
            <a:endParaRPr lang="en-US" b="1" dirty="0"/>
          </a:p>
          <a:p>
            <a:pPr marL="868680" lvl="1" indent="-457200"/>
            <a:endParaRPr lang="en-US" b="1"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19</a:t>
            </a:fld>
            <a:endParaRPr lang="en-US" dirty="0">
              <a:solidFill>
                <a:prstClr val="black">
                  <a:tint val="95000"/>
                </a:prstClr>
              </a:solidFill>
              <a:latin typeface="Corbel"/>
            </a:endParaRPr>
          </a:p>
        </p:txBody>
      </p:sp>
    </p:spTree>
    <p:extLst>
      <p:ext uri="{BB962C8B-B14F-4D97-AF65-F5344CB8AC3E}">
        <p14:creationId xmlns:p14="http://schemas.microsoft.com/office/powerpoint/2010/main" val="159137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Fears</a:t>
            </a:r>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52400" y="1905000"/>
            <a:ext cx="4114800"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907327" y="1773238"/>
            <a:ext cx="3756692" cy="477996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Slide Number Placeholder 2"/>
          <p:cNvSpPr>
            <a:spLocks noGrp="1"/>
          </p:cNvSpPr>
          <p:nvPr>
            <p:ph type="sldNum" sz="quarter" idx="12"/>
          </p:nvPr>
        </p:nvSpPr>
        <p:spPr/>
        <p:txBody>
          <a:bodyPr/>
          <a:lstStyle/>
          <a:p>
            <a:fld id="{6F3E491D-62EA-4978-8EB0-15699809B81B}" type="slidenum">
              <a:rPr lang="en-US" smtClean="0"/>
              <a:pPr/>
              <a:t>2</a:t>
            </a:fld>
            <a:endParaRPr lang="en-US" dirty="0"/>
          </a:p>
        </p:txBody>
      </p:sp>
    </p:spTree>
    <p:extLst>
      <p:ext uri="{BB962C8B-B14F-4D97-AF65-F5344CB8AC3E}">
        <p14:creationId xmlns:p14="http://schemas.microsoft.com/office/powerpoint/2010/main" val="1690382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Against</a:t>
            </a:r>
          </a:p>
        </p:txBody>
      </p:sp>
      <p:sp>
        <p:nvSpPr>
          <p:cNvPr id="3" name="Content Placeholder 2"/>
          <p:cNvSpPr>
            <a:spLocks noGrp="1"/>
          </p:cNvSpPr>
          <p:nvPr>
            <p:ph idx="1"/>
          </p:nvPr>
        </p:nvSpPr>
        <p:spPr/>
        <p:txBody>
          <a:bodyPr/>
          <a:lstStyle/>
          <a:p>
            <a:r>
              <a:rPr lang="en-US" b="1" dirty="0"/>
              <a:t>Fear that physicians will not work hard enough to save the life of a donor.</a:t>
            </a:r>
            <a:br>
              <a:rPr lang="en-US" b="1" dirty="0"/>
            </a:br>
            <a:endParaRPr lang="en-US" b="1" dirty="0"/>
          </a:p>
          <a:p>
            <a:r>
              <a:rPr lang="en-US" b="1" dirty="0"/>
              <a:t>Cannibalism by technology.</a:t>
            </a:r>
            <a:br>
              <a:rPr lang="en-US" b="1" dirty="0"/>
            </a:br>
            <a:endParaRPr lang="en-US" b="1" dirty="0"/>
          </a:p>
          <a:p>
            <a:r>
              <a:rPr lang="en-US" b="1" dirty="0"/>
              <a:t>Religious beliefs.</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20</a:t>
            </a:fld>
            <a:endParaRPr lang="en-US" dirty="0">
              <a:solidFill>
                <a:prstClr val="black">
                  <a:tint val="95000"/>
                </a:prstClr>
              </a:solidFill>
              <a:latin typeface="Corbel"/>
            </a:endParaRPr>
          </a:p>
        </p:txBody>
      </p:sp>
    </p:spTree>
    <p:extLst>
      <p:ext uri="{BB962C8B-B14F-4D97-AF65-F5344CB8AC3E}">
        <p14:creationId xmlns:p14="http://schemas.microsoft.com/office/powerpoint/2010/main" val="2900482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Transplant History</a:t>
            </a:r>
          </a:p>
        </p:txBody>
      </p:sp>
      <p:sp>
        <p:nvSpPr>
          <p:cNvPr id="3" name="Content Placeholder 2"/>
          <p:cNvSpPr>
            <a:spLocks noGrp="1"/>
          </p:cNvSpPr>
          <p:nvPr>
            <p:ph idx="1"/>
          </p:nvPr>
        </p:nvSpPr>
        <p:spPr/>
        <p:txBody>
          <a:bodyPr/>
          <a:lstStyle/>
          <a:p>
            <a:r>
              <a:rPr lang="en-US" b="1" dirty="0"/>
              <a:t>Bones first transplanted in 1878.</a:t>
            </a:r>
          </a:p>
          <a:p>
            <a:endParaRPr lang="en-US" b="1" dirty="0"/>
          </a:p>
          <a:p>
            <a:r>
              <a:rPr lang="en-US" b="1" dirty="0"/>
              <a:t>Cornea transplants started in the 1940s.</a:t>
            </a:r>
          </a:p>
          <a:p>
            <a:endParaRPr lang="en-US" b="1" dirty="0"/>
          </a:p>
          <a:p>
            <a:r>
              <a:rPr lang="en-US" b="1" dirty="0"/>
              <a:t>Kidney transplants started in the 1950s.</a:t>
            </a:r>
          </a:p>
          <a:p>
            <a:endParaRPr lang="en-US" b="1" dirty="0"/>
          </a:p>
          <a:p>
            <a:r>
              <a:rPr lang="en-US" b="1" dirty="0"/>
              <a:t>First lung transplant in 1963.</a:t>
            </a:r>
          </a:p>
          <a:p>
            <a:endParaRPr lang="en-US" b="1" dirty="0"/>
          </a:p>
          <a:p>
            <a:r>
              <a:rPr lang="en-US" b="1" dirty="0"/>
              <a:t>First heart transplant in 1967.</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21</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068489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 Evolution</a:t>
            </a:r>
          </a:p>
        </p:txBody>
      </p:sp>
      <p:sp>
        <p:nvSpPr>
          <p:cNvPr id="3" name="Content Placeholder 2"/>
          <p:cNvSpPr>
            <a:spLocks noGrp="1"/>
          </p:cNvSpPr>
          <p:nvPr>
            <p:ph idx="1"/>
          </p:nvPr>
        </p:nvSpPr>
        <p:spPr>
          <a:xfrm>
            <a:off x="316328" y="1851392"/>
            <a:ext cx="8370472" cy="4625609"/>
          </a:xfrm>
        </p:spPr>
        <p:txBody>
          <a:bodyPr/>
          <a:lstStyle/>
          <a:p>
            <a:r>
              <a:rPr lang="en-US" b="1" dirty="0"/>
              <a:t>Uniform Anatomical Gift Act of 1968</a:t>
            </a:r>
          </a:p>
          <a:p>
            <a:pPr marL="457200" lvl="1" indent="0">
              <a:buNone/>
            </a:pPr>
            <a:endParaRPr lang="en-US" b="1" dirty="0"/>
          </a:p>
          <a:p>
            <a:pPr lvl="1"/>
            <a:endParaRPr lang="en-US" b="1" dirty="0"/>
          </a:p>
          <a:p>
            <a:r>
              <a:rPr lang="en-US" b="1" dirty="0"/>
              <a:t>Revised Uniform Anatomical Gift Act of 1987</a:t>
            </a:r>
          </a:p>
          <a:p>
            <a:pPr marL="457200" lvl="1" indent="0">
              <a:buNone/>
            </a:pPr>
            <a:endParaRPr lang="en-US" b="1" dirty="0"/>
          </a:p>
          <a:p>
            <a:pPr lvl="1"/>
            <a:endParaRPr lang="en-US" b="1" dirty="0"/>
          </a:p>
          <a:p>
            <a:r>
              <a:rPr lang="en-US" b="1" dirty="0"/>
              <a:t>Revised Uniform Anatomical Gift Act of 2006</a:t>
            </a:r>
          </a:p>
          <a:p>
            <a:pPr marL="457200" lvl="1" indent="0">
              <a:buNone/>
            </a:pPr>
            <a:endParaRPr lang="en-US" b="1"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22</a:t>
            </a:fld>
            <a:endParaRPr lang="en-US" dirty="0">
              <a:solidFill>
                <a:prstClr val="black">
                  <a:tint val="95000"/>
                </a:prstClr>
              </a:solidFill>
              <a:latin typeface="Corbel"/>
            </a:endParaRPr>
          </a:p>
        </p:txBody>
      </p:sp>
    </p:spTree>
    <p:extLst>
      <p:ext uri="{BB962C8B-B14F-4D97-AF65-F5344CB8AC3E}">
        <p14:creationId xmlns:p14="http://schemas.microsoft.com/office/powerpoint/2010/main" val="81517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98" y="135783"/>
            <a:ext cx="8229600" cy="1252728"/>
          </a:xfrm>
        </p:spPr>
        <p:txBody>
          <a:bodyPr>
            <a:normAutofit fontScale="90000"/>
          </a:bodyPr>
          <a:lstStyle/>
          <a:p>
            <a:r>
              <a:rPr lang="en-US" dirty="0"/>
              <a:t>Revised Uniform Anatomical Gift Act of 2006</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23</a:t>
            </a:fld>
            <a:endParaRPr lang="en-US" dirty="0">
              <a:solidFill>
                <a:prstClr val="black">
                  <a:tint val="95000"/>
                </a:prstClr>
              </a:solidFill>
              <a:latin typeface="Corbel"/>
            </a:endParaRPr>
          </a:p>
        </p:txBody>
      </p:sp>
      <p:pic>
        <p:nvPicPr>
          <p:cNvPr id="7" name="Content Placeholder 6"/>
          <p:cNvPicPr>
            <a:picLocks noGrp="1" noChangeAspect="1"/>
          </p:cNvPicPr>
          <p:nvPr>
            <p:ph idx="1"/>
          </p:nvPr>
        </p:nvPicPr>
        <p:blipFill>
          <a:blip r:embed="rId3"/>
          <a:stretch>
            <a:fillRect/>
          </a:stretch>
        </p:blipFill>
        <p:spPr>
          <a:xfrm>
            <a:off x="1278195" y="1688011"/>
            <a:ext cx="6497739" cy="5169991"/>
          </a:xfrm>
          <a:prstGeom prst="rect">
            <a:avLst/>
          </a:prstGeom>
        </p:spPr>
      </p:pic>
    </p:spTree>
    <p:extLst>
      <p:ext uri="{BB962C8B-B14F-4D97-AF65-F5344CB8AC3E}">
        <p14:creationId xmlns:p14="http://schemas.microsoft.com/office/powerpoint/2010/main" val="3798905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may be a donee of his/her own organs?</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24</a:t>
            </a:fld>
            <a:endParaRPr lang="en-US" dirty="0">
              <a:solidFill>
                <a:prstClr val="black">
                  <a:tint val="95000"/>
                </a:prstClr>
              </a:solidFill>
              <a:latin typeface="Corbel"/>
            </a:endParaRPr>
          </a:p>
        </p:txBody>
      </p:sp>
      <p:sp>
        <p:nvSpPr>
          <p:cNvPr id="6" name="Content Placeholder 5"/>
          <p:cNvSpPr>
            <a:spLocks noGrp="1"/>
          </p:cNvSpPr>
          <p:nvPr>
            <p:ph idx="1"/>
          </p:nvPr>
        </p:nvSpPr>
        <p:spPr>
          <a:xfrm>
            <a:off x="457200" y="1775193"/>
            <a:ext cx="8229600" cy="4803409"/>
          </a:xfrm>
        </p:spPr>
        <p:txBody>
          <a:bodyPr>
            <a:normAutofit fontScale="92500" lnSpcReduction="20000"/>
          </a:bodyPr>
          <a:lstStyle/>
          <a:p>
            <a:pPr marL="633222" indent="-514350">
              <a:lnSpc>
                <a:spcPct val="120000"/>
              </a:lnSpc>
              <a:buFont typeface="+mj-lt"/>
              <a:buAutoNum type="arabicPeriod"/>
            </a:pPr>
            <a:r>
              <a:rPr lang="en-US" b="1" dirty="0"/>
              <a:t>Adult (18 or older).</a:t>
            </a:r>
          </a:p>
          <a:p>
            <a:pPr marL="633222" indent="-514350">
              <a:lnSpc>
                <a:spcPct val="120000"/>
              </a:lnSpc>
              <a:buFont typeface="+mj-lt"/>
              <a:buAutoNum type="arabicPeriod"/>
            </a:pPr>
            <a:r>
              <a:rPr lang="en-US" b="1" dirty="0"/>
              <a:t>Emancipated minor.</a:t>
            </a:r>
          </a:p>
          <a:p>
            <a:pPr marL="633222" indent="-514350">
              <a:lnSpc>
                <a:spcPct val="120000"/>
              </a:lnSpc>
              <a:buFont typeface="+mj-lt"/>
              <a:buAutoNum type="arabicPeriod"/>
            </a:pPr>
            <a:r>
              <a:rPr lang="en-US" b="1" dirty="0"/>
              <a:t>Unemancipated minor 16</a:t>
            </a:r>
            <a:br>
              <a:rPr lang="en-US" b="1" dirty="0"/>
            </a:br>
            <a:r>
              <a:rPr lang="en-US" b="1" dirty="0"/>
              <a:t>or older with parental</a:t>
            </a:r>
            <a:br>
              <a:rPr lang="en-US" b="1" dirty="0"/>
            </a:br>
            <a:r>
              <a:rPr lang="en-US" b="1" dirty="0"/>
              <a:t>consent.</a:t>
            </a:r>
          </a:p>
          <a:p>
            <a:pPr marL="633222" indent="-514350">
              <a:lnSpc>
                <a:spcPct val="120000"/>
              </a:lnSpc>
              <a:buFont typeface="+mj-lt"/>
              <a:buAutoNum type="arabicPeriod"/>
            </a:pPr>
            <a:r>
              <a:rPr lang="en-US" b="1" dirty="0"/>
              <a:t>Medical agent.</a:t>
            </a:r>
          </a:p>
          <a:p>
            <a:pPr marL="633222" indent="-514350">
              <a:lnSpc>
                <a:spcPct val="120000"/>
              </a:lnSpc>
              <a:buFont typeface="+mj-lt"/>
              <a:buAutoNum type="arabicPeriod"/>
            </a:pPr>
            <a:r>
              <a:rPr lang="en-US" b="1" dirty="0"/>
              <a:t>Guardian.</a:t>
            </a:r>
          </a:p>
          <a:p>
            <a:endParaRPr lang="en-US" b="1" dirty="0"/>
          </a:p>
          <a:p>
            <a:endParaRPr lang="en-US" b="1" dirty="0"/>
          </a:p>
          <a:p>
            <a:r>
              <a:rPr lang="en-US" b="1" dirty="0"/>
              <a:t>Note: Living donations are not covered.</a:t>
            </a: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81494" y="1775191"/>
            <a:ext cx="2805306" cy="2878138"/>
          </a:xfrm>
          <a:prstGeom prst="rect">
            <a:avLst/>
          </a:prstGeom>
        </p:spPr>
      </p:pic>
    </p:spTree>
    <p:extLst>
      <p:ext uri="{BB962C8B-B14F-4D97-AF65-F5344CB8AC3E}">
        <p14:creationId xmlns:p14="http://schemas.microsoft.com/office/powerpoint/2010/main" val="2796101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may donate another person’s organs?</a:t>
            </a:r>
          </a:p>
        </p:txBody>
      </p:sp>
      <p:sp>
        <p:nvSpPr>
          <p:cNvPr id="3" name="Content Placeholder 2"/>
          <p:cNvSpPr>
            <a:spLocks noGrp="1"/>
          </p:cNvSpPr>
          <p:nvPr>
            <p:ph idx="1"/>
          </p:nvPr>
        </p:nvSpPr>
        <p:spPr>
          <a:xfrm>
            <a:off x="457200" y="1775193"/>
            <a:ext cx="8229600" cy="4879609"/>
          </a:xfrm>
        </p:spPr>
        <p:txBody>
          <a:bodyPr>
            <a:normAutofit fontScale="85000" lnSpcReduction="20000"/>
          </a:bodyPr>
          <a:lstStyle/>
          <a:p>
            <a:pPr marL="633222" indent="-514350">
              <a:lnSpc>
                <a:spcPct val="120000"/>
              </a:lnSpc>
              <a:buFont typeface="+mj-lt"/>
              <a:buAutoNum type="arabicPeriod"/>
            </a:pPr>
            <a:r>
              <a:rPr lang="en-US" b="1" dirty="0"/>
              <a:t>Medical agent.</a:t>
            </a:r>
          </a:p>
          <a:p>
            <a:pPr marL="633222" indent="-514350">
              <a:lnSpc>
                <a:spcPct val="120000"/>
              </a:lnSpc>
              <a:buFont typeface="+mj-lt"/>
              <a:buAutoNum type="arabicPeriod"/>
            </a:pPr>
            <a:r>
              <a:rPr lang="en-US" b="1" dirty="0"/>
              <a:t>Spouse (even if divorce pending).</a:t>
            </a:r>
          </a:p>
          <a:p>
            <a:pPr marL="633222" indent="-514350">
              <a:lnSpc>
                <a:spcPct val="120000"/>
              </a:lnSpc>
              <a:buFont typeface="+mj-lt"/>
              <a:buAutoNum type="arabicPeriod"/>
            </a:pPr>
            <a:r>
              <a:rPr lang="en-US" b="1" dirty="0"/>
              <a:t>Any adult child.</a:t>
            </a:r>
          </a:p>
          <a:p>
            <a:pPr marL="633222" indent="-514350">
              <a:lnSpc>
                <a:spcPct val="120000"/>
              </a:lnSpc>
              <a:buFont typeface="+mj-lt"/>
              <a:buAutoNum type="arabicPeriod"/>
            </a:pPr>
            <a:r>
              <a:rPr lang="en-US" b="1" dirty="0"/>
              <a:t>Any parent.</a:t>
            </a:r>
          </a:p>
          <a:p>
            <a:pPr marL="633222" indent="-514350">
              <a:lnSpc>
                <a:spcPct val="120000"/>
              </a:lnSpc>
              <a:buFont typeface="+mj-lt"/>
              <a:buAutoNum type="arabicPeriod"/>
            </a:pPr>
            <a:r>
              <a:rPr lang="en-US" b="1" dirty="0"/>
              <a:t>Adult sibling.</a:t>
            </a:r>
          </a:p>
          <a:p>
            <a:pPr marL="633222" indent="-514350">
              <a:lnSpc>
                <a:spcPct val="120000"/>
              </a:lnSpc>
              <a:buFont typeface="+mj-lt"/>
              <a:buAutoNum type="arabicPeriod"/>
            </a:pPr>
            <a:r>
              <a:rPr lang="en-US" b="1" dirty="0"/>
              <a:t>Adult grandchildren.</a:t>
            </a:r>
          </a:p>
          <a:p>
            <a:pPr marL="633222" indent="-514350">
              <a:lnSpc>
                <a:spcPct val="120000"/>
              </a:lnSpc>
              <a:buFont typeface="+mj-lt"/>
              <a:buAutoNum type="arabicPeriod"/>
            </a:pPr>
            <a:r>
              <a:rPr lang="en-US" b="1" dirty="0"/>
              <a:t>Any grandparent.</a:t>
            </a:r>
          </a:p>
          <a:p>
            <a:pPr marL="633222" indent="-514350">
              <a:lnSpc>
                <a:spcPct val="120000"/>
              </a:lnSpc>
              <a:buFont typeface="+mj-lt"/>
              <a:buAutoNum type="arabicPeriod"/>
            </a:pPr>
            <a:r>
              <a:rPr lang="en-US" b="1" dirty="0"/>
              <a:t>Adult who exhibit special care and concern.</a:t>
            </a:r>
          </a:p>
          <a:p>
            <a:pPr marL="633222" indent="-514350">
              <a:lnSpc>
                <a:spcPct val="120000"/>
              </a:lnSpc>
              <a:buFont typeface="+mj-lt"/>
              <a:buAutoNum type="arabicPeriod"/>
            </a:pPr>
            <a:r>
              <a:rPr lang="en-US" b="1" dirty="0"/>
              <a:t>Guardian of the person.</a:t>
            </a:r>
          </a:p>
          <a:p>
            <a:pPr marL="633222" indent="-514350">
              <a:lnSpc>
                <a:spcPct val="120000"/>
              </a:lnSpc>
              <a:buFont typeface="+mj-lt"/>
              <a:buAutoNum type="arabicPeriod"/>
            </a:pPr>
            <a:r>
              <a:rPr lang="en-US" b="1" dirty="0"/>
              <a:t>Hospital administrator.</a:t>
            </a:r>
          </a:p>
          <a:p>
            <a:pPr marL="633222" indent="-514350">
              <a:lnSpc>
                <a:spcPct val="120000"/>
              </a:lnSpc>
              <a:buFont typeface="+mj-lt"/>
              <a:buAutoNum type="arabicPeriod"/>
            </a:pPr>
            <a:r>
              <a:rPr lang="en-US" b="1" dirty="0"/>
              <a:t>Anyone else with body disposition authority.</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25</a:t>
            </a:fld>
            <a:endParaRPr lang="en-US" dirty="0">
              <a:solidFill>
                <a:prstClr val="black">
                  <a:tint val="95000"/>
                </a:prstClr>
              </a:solidFill>
              <a:latin typeface="Corbel"/>
            </a:endParaRPr>
          </a:p>
        </p:txBody>
      </p:sp>
    </p:spTree>
    <p:extLst>
      <p:ext uri="{BB962C8B-B14F-4D97-AF65-F5344CB8AC3E}">
        <p14:creationId xmlns:p14="http://schemas.microsoft.com/office/powerpoint/2010/main" val="7760851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proper recipients?</a:t>
            </a:r>
          </a:p>
        </p:txBody>
      </p:sp>
      <p:sp>
        <p:nvSpPr>
          <p:cNvPr id="3" name="Content Placeholder 2"/>
          <p:cNvSpPr>
            <a:spLocks noGrp="1"/>
          </p:cNvSpPr>
          <p:nvPr>
            <p:ph idx="1"/>
          </p:nvPr>
        </p:nvSpPr>
        <p:spPr/>
        <p:txBody>
          <a:bodyPr/>
          <a:lstStyle/>
          <a:p>
            <a:r>
              <a:rPr lang="en-US" b="1" dirty="0"/>
              <a:t>Designated individual for insertion (not just to keep in a jar).</a:t>
            </a:r>
          </a:p>
          <a:p>
            <a:r>
              <a:rPr lang="en-US" b="1" dirty="0"/>
              <a:t>Organ procurement organization.</a:t>
            </a:r>
          </a:p>
          <a:p>
            <a:r>
              <a:rPr lang="en-US" b="1" dirty="0"/>
              <a:t>Hospital f0r research.</a:t>
            </a:r>
          </a:p>
          <a:p>
            <a:r>
              <a:rPr lang="en-US" b="1" dirty="0"/>
              <a:t>Eye or tissue bank.</a:t>
            </a:r>
          </a:p>
          <a:p>
            <a:r>
              <a:rPr lang="en-US" b="1" dirty="0"/>
              <a:t>Forensic science program.</a:t>
            </a:r>
          </a:p>
          <a:p>
            <a:r>
              <a:rPr lang="en-US" b="1" dirty="0"/>
              <a:t>For training of human remains detection canines.</a:t>
            </a:r>
          </a:p>
          <a:p>
            <a:r>
              <a:rPr lang="en-US" b="1" dirty="0"/>
              <a:t>Anatomical Board of State of Texas</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26</a:t>
            </a:fld>
            <a:endParaRPr lang="en-US" dirty="0">
              <a:solidFill>
                <a:prstClr val="black">
                  <a:tint val="95000"/>
                </a:prstClr>
              </a:solidFill>
              <a:latin typeface="Corbel"/>
            </a:endParaRPr>
          </a:p>
        </p:txBody>
      </p:sp>
    </p:spTree>
    <p:extLst>
      <p:ext uri="{BB962C8B-B14F-4D97-AF65-F5344CB8AC3E}">
        <p14:creationId xmlns:p14="http://schemas.microsoft.com/office/powerpoint/2010/main" val="5894615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Donation methods</a:t>
            </a:r>
          </a:p>
        </p:txBody>
      </p:sp>
      <p:sp>
        <p:nvSpPr>
          <p:cNvPr id="3" name="Content Placeholder 2"/>
          <p:cNvSpPr>
            <a:spLocks noGrp="1"/>
          </p:cNvSpPr>
          <p:nvPr>
            <p:ph idx="1"/>
          </p:nvPr>
        </p:nvSpPr>
        <p:spPr>
          <a:xfrm>
            <a:off x="449036" y="1594404"/>
            <a:ext cx="8229600" cy="4625609"/>
          </a:xfrm>
        </p:spPr>
        <p:txBody>
          <a:bodyPr/>
          <a:lstStyle/>
          <a:p>
            <a:r>
              <a:rPr lang="en-US" b="1" dirty="0"/>
              <a:t>1. Donor Card</a:t>
            </a:r>
          </a:p>
          <a:p>
            <a:pPr lvl="1"/>
            <a:r>
              <a:rPr lang="en-US" b="1" dirty="0"/>
              <a:t>Signed.</a:t>
            </a:r>
          </a:p>
          <a:p>
            <a:pPr lvl="1"/>
            <a:r>
              <a:rPr lang="en-US" b="1" dirty="0"/>
              <a:t>No witnesses needed unless donor is signing by proxy in which case two witnesses are needed.</a:t>
            </a:r>
          </a:p>
          <a:p>
            <a:pPr lvl="1"/>
            <a:r>
              <a:rPr lang="en-US" b="1" dirty="0"/>
              <a:t>Advice: carry in wallet near driver’s license.</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27</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2489200" y="4231006"/>
            <a:ext cx="3492500" cy="2520315"/>
          </a:xfrm>
          <a:prstGeom prst="rect">
            <a:avLst/>
          </a:prstGeom>
        </p:spPr>
      </p:pic>
    </p:spTree>
    <p:extLst>
      <p:ext uri="{BB962C8B-B14F-4D97-AF65-F5344CB8AC3E}">
        <p14:creationId xmlns:p14="http://schemas.microsoft.com/office/powerpoint/2010/main" val="1552635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Donation methods</a:t>
            </a:r>
          </a:p>
        </p:txBody>
      </p:sp>
      <p:sp>
        <p:nvSpPr>
          <p:cNvPr id="3" name="Content Placeholder 2"/>
          <p:cNvSpPr>
            <a:spLocks noGrp="1"/>
          </p:cNvSpPr>
          <p:nvPr>
            <p:ph idx="1"/>
          </p:nvPr>
        </p:nvSpPr>
        <p:spPr/>
        <p:txBody>
          <a:bodyPr/>
          <a:lstStyle/>
          <a:p>
            <a:r>
              <a:rPr lang="en-US" b="1" dirty="0"/>
              <a:t>2.  Driver’s license designation</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28</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1545788" y="2593977"/>
            <a:ext cx="6052424" cy="3806825"/>
          </a:xfrm>
          <a:prstGeom prst="rect">
            <a:avLst/>
          </a:prstGeom>
        </p:spPr>
      </p:pic>
      <p:cxnSp>
        <p:nvCxnSpPr>
          <p:cNvPr id="7" name="Straight Arrow Connector 6"/>
          <p:cNvCxnSpPr/>
          <p:nvPr/>
        </p:nvCxnSpPr>
        <p:spPr>
          <a:xfrm flipH="1">
            <a:off x="7128212" y="4497389"/>
            <a:ext cx="1291995" cy="1179513"/>
          </a:xfrm>
          <a:prstGeom prst="straightConnector1">
            <a:avLst/>
          </a:prstGeom>
          <a:ln>
            <a:tailEnd type="triangle" w="lg" len="lg"/>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212335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Donation methods</a:t>
            </a:r>
          </a:p>
        </p:txBody>
      </p:sp>
      <p:sp>
        <p:nvSpPr>
          <p:cNvPr id="3" name="Content Placeholder 2"/>
          <p:cNvSpPr>
            <a:spLocks noGrp="1"/>
          </p:cNvSpPr>
          <p:nvPr>
            <p:ph idx="1"/>
          </p:nvPr>
        </p:nvSpPr>
        <p:spPr/>
        <p:txBody>
          <a:bodyPr/>
          <a:lstStyle/>
          <a:p>
            <a:r>
              <a:rPr lang="en-US" b="1" dirty="0"/>
              <a:t>3.  Registration in a donor registry</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29</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2719373" y="2599937"/>
            <a:ext cx="2765076" cy="3321181"/>
          </a:xfrm>
          <a:prstGeom prst="rect">
            <a:avLst/>
          </a:prstGeom>
        </p:spPr>
      </p:pic>
      <p:sp>
        <p:nvSpPr>
          <p:cNvPr id="6" name="TextBox 5"/>
          <p:cNvSpPr txBox="1"/>
          <p:nvPr/>
        </p:nvSpPr>
        <p:spPr>
          <a:xfrm>
            <a:off x="2503358" y="6076889"/>
            <a:ext cx="3894528" cy="400110"/>
          </a:xfrm>
          <a:prstGeom prst="rect">
            <a:avLst/>
          </a:prstGeom>
          <a:noFill/>
        </p:spPr>
        <p:txBody>
          <a:bodyPr wrap="none" rtlCol="0">
            <a:spAutoFit/>
          </a:bodyPr>
          <a:lstStyle/>
          <a:p>
            <a:r>
              <a:rPr lang="en-US" sz="2000" b="1" dirty="0">
                <a:solidFill>
                  <a:prstClr val="black"/>
                </a:solidFill>
                <a:latin typeface="Corbel"/>
              </a:rPr>
              <a:t>https://www.donatelifetexas.org</a:t>
            </a:r>
            <a:r>
              <a:rPr lang="en-US" dirty="0">
                <a:solidFill>
                  <a:prstClr val="black"/>
                </a:solidFill>
                <a:latin typeface="Corbel"/>
              </a:rPr>
              <a:t>/</a:t>
            </a:r>
          </a:p>
        </p:txBody>
      </p:sp>
    </p:spTree>
    <p:extLst>
      <p:ext uri="{BB962C8B-B14F-4D97-AF65-F5344CB8AC3E}">
        <p14:creationId xmlns:p14="http://schemas.microsoft.com/office/powerpoint/2010/main" val="84719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Famous cases</a:t>
            </a:r>
          </a:p>
        </p:txBody>
      </p:sp>
      <p:sp>
        <p:nvSpPr>
          <p:cNvPr id="3" name="Text Placeholder 2"/>
          <p:cNvSpPr>
            <a:spLocks noGrp="1"/>
          </p:cNvSpPr>
          <p:nvPr>
            <p:ph type="body" idx="1"/>
          </p:nvPr>
        </p:nvSpPr>
        <p:spPr/>
        <p:txBody>
          <a:bodyPr/>
          <a:lstStyle/>
          <a:p>
            <a:pPr algn="ctr"/>
            <a:r>
              <a:rPr lang="en-US" dirty="0"/>
              <a:t>Nancy Cruzan</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a:ext>
            </a:extLst>
          </a:blip>
          <a:stretch>
            <a:fillRect/>
          </a:stretch>
        </p:blipFill>
        <p:spPr>
          <a:xfrm>
            <a:off x="642425" y="3124200"/>
            <a:ext cx="3669738" cy="2486819"/>
          </a:xfrm>
        </p:spPr>
      </p:pic>
      <p:sp>
        <p:nvSpPr>
          <p:cNvPr id="5" name="Text Placeholder 4"/>
          <p:cNvSpPr>
            <a:spLocks noGrp="1"/>
          </p:cNvSpPr>
          <p:nvPr>
            <p:ph type="body" sz="quarter" idx="3"/>
          </p:nvPr>
        </p:nvSpPr>
        <p:spPr/>
        <p:txBody>
          <a:bodyPr/>
          <a:lstStyle/>
          <a:p>
            <a:pPr algn="ctr"/>
            <a:r>
              <a:rPr lang="en-US" dirty="0"/>
              <a:t>Terri </a:t>
            </a:r>
            <a:r>
              <a:rPr lang="en-US" dirty="0" err="1"/>
              <a:t>Schiavo</a:t>
            </a:r>
            <a:endParaRPr lang="en-US" dirty="0"/>
          </a:p>
        </p:txBody>
      </p:sp>
      <p:pic>
        <p:nvPicPr>
          <p:cNvPr id="8" name="Content Placeholder 7"/>
          <p:cNvPicPr>
            <a:picLocks noGrp="1" noChangeAspect="1"/>
          </p:cNvPicPr>
          <p:nvPr>
            <p:ph sz="quarter" idx="4"/>
          </p:nvPr>
        </p:nvPicPr>
        <p:blipFill>
          <a:blip r:embed="rId4"/>
          <a:stretch>
            <a:fillRect/>
          </a:stretch>
        </p:blipFill>
        <p:spPr>
          <a:xfrm>
            <a:off x="5289549" y="2953146"/>
            <a:ext cx="2752725" cy="2828925"/>
          </a:xfrm>
          <a:prstGeom prst="rect">
            <a:avLst/>
          </a:prstGeom>
        </p:spPr>
      </p:pic>
      <p:sp>
        <p:nvSpPr>
          <p:cNvPr id="4" name="Slide Number Placeholder 3"/>
          <p:cNvSpPr>
            <a:spLocks noGrp="1"/>
          </p:cNvSpPr>
          <p:nvPr>
            <p:ph type="sldNum" sz="quarter" idx="12"/>
          </p:nvPr>
        </p:nvSpPr>
        <p:spPr/>
        <p:txBody>
          <a:bodyPr/>
          <a:lstStyle/>
          <a:p>
            <a:fld id="{6F3E491D-62EA-4978-8EB0-15699809B81B}" type="slidenum">
              <a:rPr lang="en-US" smtClean="0"/>
              <a:pPr/>
              <a:t>3</a:t>
            </a:fld>
            <a:endParaRPr lang="en-US" dirty="0"/>
          </a:p>
        </p:txBody>
      </p:sp>
    </p:spTree>
    <p:extLst>
      <p:ext uri="{BB962C8B-B14F-4D97-AF65-F5344CB8AC3E}">
        <p14:creationId xmlns:p14="http://schemas.microsoft.com/office/powerpoint/2010/main" val="4183278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Donation methods</a:t>
            </a:r>
          </a:p>
        </p:txBody>
      </p:sp>
      <p:sp>
        <p:nvSpPr>
          <p:cNvPr id="3" name="Content Placeholder 2"/>
          <p:cNvSpPr>
            <a:spLocks noGrp="1"/>
          </p:cNvSpPr>
          <p:nvPr>
            <p:ph idx="1"/>
          </p:nvPr>
        </p:nvSpPr>
        <p:spPr/>
        <p:txBody>
          <a:bodyPr/>
          <a:lstStyle/>
          <a:p>
            <a:r>
              <a:rPr lang="en-US" b="1" dirty="0"/>
              <a:t>4.  Will</a:t>
            </a:r>
          </a:p>
          <a:p>
            <a:pPr lvl="1"/>
            <a:r>
              <a:rPr lang="en-US" b="1" dirty="0"/>
              <a:t>Effective without probate.</a:t>
            </a:r>
          </a:p>
          <a:p>
            <a:pPr lvl="1"/>
            <a:r>
              <a:rPr lang="en-US" b="1" dirty="0"/>
              <a:t>But, BAD technique as will often not examined until too late to make anatomical gift.</a:t>
            </a:r>
          </a:p>
          <a:p>
            <a:pPr marL="118872" indent="0">
              <a:buNone/>
            </a:pPr>
            <a:endParaRPr lang="en-US" b="1"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30</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1687710" y="4086850"/>
            <a:ext cx="5768580" cy="2313950"/>
          </a:xfrm>
          <a:prstGeom prst="rect">
            <a:avLst/>
          </a:prstGeom>
        </p:spPr>
      </p:pic>
    </p:spTree>
    <p:extLst>
      <p:ext uri="{BB962C8B-B14F-4D97-AF65-F5344CB8AC3E}">
        <p14:creationId xmlns:p14="http://schemas.microsoft.com/office/powerpoint/2010/main" val="334725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Donation methods</a:t>
            </a:r>
          </a:p>
        </p:txBody>
      </p:sp>
      <p:sp>
        <p:nvSpPr>
          <p:cNvPr id="3" name="Content Placeholder 2"/>
          <p:cNvSpPr>
            <a:spLocks noGrp="1"/>
          </p:cNvSpPr>
          <p:nvPr>
            <p:ph idx="1"/>
          </p:nvPr>
        </p:nvSpPr>
        <p:spPr/>
        <p:txBody>
          <a:bodyPr>
            <a:normAutofit/>
          </a:bodyPr>
          <a:lstStyle/>
          <a:p>
            <a:r>
              <a:rPr lang="en-US" b="1" dirty="0"/>
              <a:t>5.  Terminal illness or injury communication</a:t>
            </a:r>
          </a:p>
          <a:p>
            <a:pPr lvl="1"/>
            <a:r>
              <a:rPr lang="en-US" b="1" dirty="0"/>
              <a:t>Oral, written, by gesture, etc.</a:t>
            </a:r>
          </a:p>
          <a:p>
            <a:pPr lvl="1"/>
            <a:r>
              <a:rPr lang="en-US" b="1" dirty="0"/>
              <a:t>Two adult witnesses.</a:t>
            </a:r>
          </a:p>
          <a:p>
            <a:pPr lvl="1"/>
            <a:r>
              <a:rPr lang="en-US" b="1" dirty="0"/>
              <a:t>One witness must be disinterested (not a spouse, child, parent, sibling, grandchild, grandparent, or another adult who exhibited special care and concern for the individual).</a:t>
            </a:r>
          </a:p>
          <a:p>
            <a:pPr lvl="1"/>
            <a:r>
              <a:rPr lang="en-US" b="1" dirty="0"/>
              <a:t>Donor must be suffering from a terminal illness or injury.</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31</a:t>
            </a:fld>
            <a:endParaRPr lang="en-US" dirty="0">
              <a:solidFill>
                <a:prstClr val="black">
                  <a:tint val="95000"/>
                </a:prstClr>
              </a:solidFill>
              <a:latin typeface="Corbel"/>
            </a:endParaRPr>
          </a:p>
        </p:txBody>
      </p:sp>
    </p:spTree>
    <p:extLst>
      <p:ext uri="{BB962C8B-B14F-4D97-AF65-F5344CB8AC3E}">
        <p14:creationId xmlns:p14="http://schemas.microsoft.com/office/powerpoint/2010/main" val="27234274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Warning!</a:t>
            </a:r>
          </a:p>
        </p:txBody>
      </p:sp>
      <p:sp>
        <p:nvSpPr>
          <p:cNvPr id="3" name="Content Placeholder 2"/>
          <p:cNvSpPr>
            <a:spLocks noGrp="1"/>
          </p:cNvSpPr>
          <p:nvPr>
            <p:ph idx="1"/>
          </p:nvPr>
        </p:nvSpPr>
        <p:spPr>
          <a:xfrm>
            <a:off x="457200" y="1629785"/>
            <a:ext cx="8229600" cy="4625609"/>
          </a:xfrm>
        </p:spPr>
        <p:txBody>
          <a:bodyPr/>
          <a:lstStyle/>
          <a:p>
            <a:r>
              <a:rPr lang="en-US" b="1" dirty="0"/>
              <a:t>Regardless of what the donor does, hospitals are unlikely to follow the donor’s wishes if the family members object.</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32</a:t>
            </a:fld>
            <a:endParaRPr lang="en-US" dirty="0">
              <a:solidFill>
                <a:prstClr val="black">
                  <a:tint val="95000"/>
                </a:prstClr>
              </a:solidFill>
              <a:latin typeface="Corbe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95238" y="3441700"/>
            <a:ext cx="4175439" cy="3213100"/>
          </a:xfrm>
          <a:prstGeom prst="rect">
            <a:avLst/>
          </a:prstGeom>
        </p:spPr>
      </p:pic>
    </p:spTree>
    <p:extLst>
      <p:ext uri="{BB962C8B-B14F-4D97-AF65-F5344CB8AC3E}">
        <p14:creationId xmlns:p14="http://schemas.microsoft.com/office/powerpoint/2010/main" val="2707190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a:t>
            </a:r>
          </a:p>
        </p:txBody>
      </p:sp>
      <p:sp>
        <p:nvSpPr>
          <p:cNvPr id="3" name="Content Placeholder 2"/>
          <p:cNvSpPr>
            <a:spLocks noGrp="1"/>
          </p:cNvSpPr>
          <p:nvPr>
            <p:ph idx="1"/>
          </p:nvPr>
        </p:nvSpPr>
        <p:spPr/>
        <p:txBody>
          <a:bodyPr/>
          <a:lstStyle/>
          <a:p>
            <a:r>
              <a:rPr lang="en-US" b="1" dirty="0"/>
              <a:t>Will provision denying family members property if they oppose organ donation.</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33</a:t>
            </a:fld>
            <a:endParaRPr lang="en-US" dirty="0">
              <a:solidFill>
                <a:prstClr val="black">
                  <a:tint val="95000"/>
                </a:prstClr>
              </a:solidFill>
              <a:latin typeface="Corbe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5575" y="3104666"/>
            <a:ext cx="3752850" cy="3334235"/>
          </a:xfrm>
          <a:prstGeom prst="rect">
            <a:avLst/>
          </a:prstGeom>
        </p:spPr>
      </p:pic>
    </p:spTree>
    <p:extLst>
      <p:ext uri="{BB962C8B-B14F-4D97-AF65-F5344CB8AC3E}">
        <p14:creationId xmlns:p14="http://schemas.microsoft.com/office/powerpoint/2010/main" val="3834690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Anti-donation methods</a:t>
            </a:r>
          </a:p>
        </p:txBody>
      </p:sp>
      <p:sp>
        <p:nvSpPr>
          <p:cNvPr id="3" name="Content Placeholder 2"/>
          <p:cNvSpPr>
            <a:spLocks noGrp="1"/>
          </p:cNvSpPr>
          <p:nvPr>
            <p:ph idx="1"/>
          </p:nvPr>
        </p:nvSpPr>
        <p:spPr/>
        <p:txBody>
          <a:bodyPr/>
          <a:lstStyle/>
          <a:p>
            <a:r>
              <a:rPr lang="en-US" b="1" dirty="0"/>
              <a:t>Signed record.</a:t>
            </a:r>
          </a:p>
          <a:p>
            <a:r>
              <a:rPr lang="en-US" b="1" dirty="0"/>
              <a:t>Will provision.</a:t>
            </a:r>
          </a:p>
          <a:p>
            <a:r>
              <a:rPr lang="en-US" b="1" dirty="0"/>
              <a:t>Any communication to two adults during terminal illness or injury.</a:t>
            </a:r>
          </a:p>
          <a:p>
            <a:endParaRPr lang="en-US" b="1"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34</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2821344" y="3916365"/>
            <a:ext cx="3733444" cy="2484437"/>
          </a:xfrm>
          <a:prstGeom prst="rect">
            <a:avLst/>
          </a:prstGeom>
        </p:spPr>
      </p:pic>
    </p:spTree>
    <p:extLst>
      <p:ext uri="{BB962C8B-B14F-4D97-AF65-F5344CB8AC3E}">
        <p14:creationId xmlns:p14="http://schemas.microsoft.com/office/powerpoint/2010/main" val="4360912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Revocation methods</a:t>
            </a:r>
          </a:p>
        </p:txBody>
      </p:sp>
      <p:sp>
        <p:nvSpPr>
          <p:cNvPr id="3" name="Content Placeholder 2"/>
          <p:cNvSpPr>
            <a:spLocks noGrp="1"/>
          </p:cNvSpPr>
          <p:nvPr>
            <p:ph idx="1"/>
          </p:nvPr>
        </p:nvSpPr>
        <p:spPr/>
        <p:txBody>
          <a:bodyPr/>
          <a:lstStyle/>
          <a:p>
            <a:r>
              <a:rPr lang="en-US" b="1" dirty="0"/>
              <a:t>Destruction of donor card.</a:t>
            </a:r>
          </a:p>
          <a:p>
            <a:r>
              <a:rPr lang="en-US" b="1" dirty="0"/>
              <a:t>Donor card which revokes expressly or by inconsistency.</a:t>
            </a:r>
          </a:p>
          <a:p>
            <a:r>
              <a:rPr lang="en-US" b="1" dirty="0"/>
              <a:t>Will amendment or revocation.</a:t>
            </a:r>
          </a:p>
          <a:p>
            <a:r>
              <a:rPr lang="en-US" b="1" dirty="0"/>
              <a:t>Communication to two adults during terminal illness or injury.</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35</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4874260" y="4688206"/>
            <a:ext cx="3577590" cy="1788795"/>
          </a:xfrm>
          <a:prstGeom prst="rect">
            <a:avLst/>
          </a:prstGeom>
        </p:spPr>
      </p:pic>
    </p:spTree>
    <p:extLst>
      <p:ext uri="{BB962C8B-B14F-4D97-AF65-F5344CB8AC3E}">
        <p14:creationId xmlns:p14="http://schemas.microsoft.com/office/powerpoint/2010/main" val="363688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8428" y="701548"/>
            <a:ext cx="8077200" cy="1673352"/>
          </a:xfrm>
        </p:spPr>
        <p:txBody>
          <a:bodyPr>
            <a:normAutofit/>
          </a:bodyPr>
          <a:lstStyle/>
          <a:p>
            <a:pPr algn="ctr"/>
            <a:r>
              <a:rPr lang="en-US" sz="5500" cap="small" dirty="0"/>
              <a:t>Body Disposition</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white">
                    <a:tint val="95000"/>
                  </a:prstClr>
                </a:solidFill>
                <a:latin typeface="Corbel"/>
              </a:rPr>
              <a:pPr/>
              <a:t>36</a:t>
            </a:fld>
            <a:endParaRPr lang="en-US" dirty="0">
              <a:solidFill>
                <a:prstClr val="white">
                  <a:tint val="95000"/>
                </a:prstClr>
              </a:solidFill>
              <a:latin typeface="Corbe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4155" y="2362709"/>
            <a:ext cx="4578493" cy="326164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07239" y="2374900"/>
            <a:ext cx="2475191" cy="3249450"/>
          </a:xfrm>
          <a:prstGeom prst="rect">
            <a:avLst/>
          </a:prstGeom>
        </p:spPr>
      </p:pic>
    </p:spTree>
    <p:extLst>
      <p:ext uri="{BB962C8B-B14F-4D97-AF65-F5344CB8AC3E}">
        <p14:creationId xmlns:p14="http://schemas.microsoft.com/office/powerpoint/2010/main" val="3773079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Fact or Urban Legend</a:t>
            </a:r>
          </a:p>
        </p:txBody>
      </p:sp>
      <p:sp>
        <p:nvSpPr>
          <p:cNvPr id="3" name="Content Placeholder 2"/>
          <p:cNvSpPr>
            <a:spLocks noGrp="1"/>
          </p:cNvSpPr>
          <p:nvPr>
            <p:ph idx="1"/>
          </p:nvPr>
        </p:nvSpPr>
        <p:spPr/>
        <p:txBody>
          <a:bodyPr/>
          <a:lstStyle/>
          <a:p>
            <a:r>
              <a:rPr lang="en-US" b="1" dirty="0"/>
              <a:t>To be dressed in comfy clothes (not a suit) and allowed to stand in my home near my mom.</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37</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3058641" y="3333750"/>
            <a:ext cx="2591273" cy="2673350"/>
          </a:xfrm>
          <a:prstGeom prst="rect">
            <a:avLst/>
          </a:prstGeom>
        </p:spPr>
      </p:pic>
    </p:spTree>
    <p:extLst>
      <p:ext uri="{BB962C8B-B14F-4D97-AF65-F5344CB8AC3E}">
        <p14:creationId xmlns:p14="http://schemas.microsoft.com/office/powerpoint/2010/main" val="31049466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Enjoying the home life after death</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286000" y="1828800"/>
            <a:ext cx="5814220" cy="4267200"/>
          </a:xfr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38</a:t>
            </a:fld>
            <a:endParaRPr lang="en-US" dirty="0">
              <a:solidFill>
                <a:prstClr val="black">
                  <a:tint val="95000"/>
                </a:prstClr>
              </a:solidFill>
              <a:latin typeface="Corbel"/>
            </a:endParaRPr>
          </a:p>
        </p:txBody>
      </p:sp>
      <p:sp>
        <p:nvSpPr>
          <p:cNvPr id="6" name="TextBox 5"/>
          <p:cNvSpPr txBox="1"/>
          <p:nvPr/>
        </p:nvSpPr>
        <p:spPr>
          <a:xfrm>
            <a:off x="228602" y="3048000"/>
            <a:ext cx="1752403" cy="400110"/>
          </a:xfrm>
          <a:prstGeom prst="rect">
            <a:avLst/>
          </a:prstGeom>
          <a:noFill/>
        </p:spPr>
        <p:txBody>
          <a:bodyPr wrap="none" rtlCol="0">
            <a:spAutoFit/>
          </a:bodyPr>
          <a:lstStyle/>
          <a:p>
            <a:r>
              <a:rPr lang="en-US" sz="2000" b="1" dirty="0">
                <a:solidFill>
                  <a:prstClr val="black"/>
                </a:solidFill>
                <a:latin typeface="Corbel"/>
              </a:rPr>
              <a:t>Angel Pantoja</a:t>
            </a:r>
          </a:p>
        </p:txBody>
      </p:sp>
    </p:spTree>
    <p:extLst>
      <p:ext uri="{BB962C8B-B14F-4D97-AF65-F5344CB8AC3E}">
        <p14:creationId xmlns:p14="http://schemas.microsoft.com/office/powerpoint/2010/main" val="16504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Fact or Urban Legend</a:t>
            </a:r>
          </a:p>
        </p:txBody>
      </p:sp>
      <p:sp>
        <p:nvSpPr>
          <p:cNvPr id="3" name="Content Placeholder 2"/>
          <p:cNvSpPr>
            <a:spLocks noGrp="1"/>
          </p:cNvSpPr>
          <p:nvPr>
            <p:ph idx="1"/>
          </p:nvPr>
        </p:nvSpPr>
        <p:spPr/>
        <p:txBody>
          <a:bodyPr/>
          <a:lstStyle/>
          <a:p>
            <a:r>
              <a:rPr lang="en-US" b="1" dirty="0"/>
              <a:t>To be impaled through the heart with a steel rod.</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39</a:t>
            </a:fld>
            <a:endParaRPr lang="en-US" dirty="0">
              <a:solidFill>
                <a:prstClr val="black">
                  <a:tint val="95000"/>
                </a:prstClr>
              </a:solidFill>
              <a:latin typeface="Corbel"/>
            </a:endParaRP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4150" y="2986089"/>
            <a:ext cx="3695700" cy="2995613"/>
          </a:xfrm>
          <a:prstGeom prst="rect">
            <a:avLst/>
          </a:prstGeom>
        </p:spPr>
      </p:pic>
    </p:spTree>
    <p:extLst>
      <p:ext uri="{BB962C8B-B14F-4D97-AF65-F5344CB8AC3E}">
        <p14:creationId xmlns:p14="http://schemas.microsoft.com/office/powerpoint/2010/main" val="277883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Methods</a:t>
            </a:r>
          </a:p>
        </p:txBody>
      </p:sp>
      <p:sp>
        <p:nvSpPr>
          <p:cNvPr id="3" name="Content Placeholder 2"/>
          <p:cNvSpPr>
            <a:spLocks noGrp="1"/>
          </p:cNvSpPr>
          <p:nvPr>
            <p:ph idx="1"/>
          </p:nvPr>
        </p:nvSpPr>
        <p:spPr/>
        <p:txBody>
          <a:bodyPr/>
          <a:lstStyle/>
          <a:p>
            <a:r>
              <a:rPr lang="en-US" b="1" dirty="0"/>
              <a:t>1.  “Normal” Death</a:t>
            </a:r>
          </a:p>
        </p:txBody>
      </p:sp>
      <p:sp>
        <p:nvSpPr>
          <p:cNvPr id="4" name="Slide Number Placeholder 3"/>
          <p:cNvSpPr>
            <a:spLocks noGrp="1"/>
          </p:cNvSpPr>
          <p:nvPr>
            <p:ph type="sldNum" sz="quarter" idx="12"/>
          </p:nvPr>
        </p:nvSpPr>
        <p:spPr/>
        <p:txBody>
          <a:bodyPr/>
          <a:lstStyle/>
          <a:p>
            <a:fld id="{6F3E491D-62EA-4978-8EB0-15699809B81B}" type="slidenum">
              <a:rPr lang="en-US" smtClean="0"/>
              <a:pPr/>
              <a:t>4</a:t>
            </a:fld>
            <a:endParaRPr lang="en-US" dirty="0"/>
          </a:p>
        </p:txBody>
      </p:sp>
    </p:spTree>
    <p:extLst>
      <p:ext uri="{BB962C8B-B14F-4D97-AF65-F5344CB8AC3E}">
        <p14:creationId xmlns:p14="http://schemas.microsoft.com/office/powerpoint/2010/main" val="1547478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Doctor to impale with steel stake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86077" y="2448477"/>
            <a:ext cx="6571849" cy="3143940"/>
          </a:xfrm>
        </p:spPr>
      </p:pic>
      <p:sp>
        <p:nvSpPr>
          <p:cNvPr id="3" name="Slide Number Placeholder 2"/>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40</a:t>
            </a:fld>
            <a:endParaRPr lang="en-US" dirty="0">
              <a:solidFill>
                <a:prstClr val="black">
                  <a:tint val="95000"/>
                </a:prstClr>
              </a:solidFill>
              <a:latin typeface="Corbel"/>
            </a:endParaRPr>
          </a:p>
        </p:txBody>
      </p:sp>
      <p:sp>
        <p:nvSpPr>
          <p:cNvPr id="5" name="TextBox 4"/>
          <p:cNvSpPr txBox="1"/>
          <p:nvPr/>
        </p:nvSpPr>
        <p:spPr>
          <a:xfrm>
            <a:off x="3733800" y="5943600"/>
            <a:ext cx="1505540" cy="369332"/>
          </a:xfrm>
          <a:prstGeom prst="rect">
            <a:avLst/>
          </a:prstGeom>
          <a:noFill/>
        </p:spPr>
        <p:txBody>
          <a:bodyPr wrap="none" rtlCol="0">
            <a:spAutoFit/>
          </a:bodyPr>
          <a:lstStyle/>
          <a:p>
            <a:r>
              <a:rPr lang="en-US" b="1" dirty="0">
                <a:solidFill>
                  <a:prstClr val="black"/>
                </a:solidFill>
                <a:latin typeface="Corbel"/>
              </a:rPr>
              <a:t>Harold West?</a:t>
            </a:r>
          </a:p>
        </p:txBody>
      </p:sp>
    </p:spTree>
    <p:extLst>
      <p:ext uri="{BB962C8B-B14F-4D97-AF65-F5344CB8AC3E}">
        <p14:creationId xmlns:p14="http://schemas.microsoft.com/office/powerpoint/2010/main" val="19396451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Fact or Urban Legend</a:t>
            </a:r>
          </a:p>
        </p:txBody>
      </p:sp>
      <p:sp>
        <p:nvSpPr>
          <p:cNvPr id="3" name="Content Placeholder 2"/>
          <p:cNvSpPr>
            <a:spLocks noGrp="1"/>
          </p:cNvSpPr>
          <p:nvPr>
            <p:ph idx="1"/>
          </p:nvPr>
        </p:nvSpPr>
        <p:spPr/>
        <p:txBody>
          <a:bodyPr/>
          <a:lstStyle/>
          <a:p>
            <a:r>
              <a:rPr lang="en-US" b="1" dirty="0"/>
              <a:t>Give my pacemaker to my dog.</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41</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2273301" y="2611439"/>
            <a:ext cx="3789363" cy="3789363"/>
          </a:xfrm>
          <a:prstGeom prst="rect">
            <a:avLst/>
          </a:prstGeom>
        </p:spPr>
      </p:pic>
    </p:spTree>
    <p:extLst>
      <p:ext uri="{BB962C8B-B14F-4D97-AF65-F5344CB8AC3E}">
        <p14:creationId xmlns:p14="http://schemas.microsoft.com/office/powerpoint/2010/main" val="2438362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Pacemaker to dog</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438400" y="2037587"/>
            <a:ext cx="5080000" cy="3810000"/>
          </a:xfr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42</a:t>
            </a:fld>
            <a:endParaRPr lang="en-US" dirty="0">
              <a:solidFill>
                <a:prstClr val="black">
                  <a:tint val="95000"/>
                </a:prstClr>
              </a:solidFill>
              <a:latin typeface="Corbel"/>
            </a:endParaRPr>
          </a:p>
        </p:txBody>
      </p:sp>
      <p:sp>
        <p:nvSpPr>
          <p:cNvPr id="6" name="TextBox 5"/>
          <p:cNvSpPr txBox="1"/>
          <p:nvPr/>
        </p:nvSpPr>
        <p:spPr>
          <a:xfrm>
            <a:off x="533402" y="3886200"/>
            <a:ext cx="1205779" cy="400110"/>
          </a:xfrm>
          <a:prstGeom prst="rect">
            <a:avLst/>
          </a:prstGeom>
          <a:noFill/>
        </p:spPr>
        <p:txBody>
          <a:bodyPr wrap="none" rtlCol="0">
            <a:spAutoFit/>
          </a:bodyPr>
          <a:lstStyle/>
          <a:p>
            <a:r>
              <a:rPr lang="en-US" sz="2000" b="1" dirty="0">
                <a:solidFill>
                  <a:prstClr val="black"/>
                </a:solidFill>
                <a:latin typeface="Corbel"/>
              </a:rPr>
              <a:t>Sunshine</a:t>
            </a:r>
          </a:p>
        </p:txBody>
      </p:sp>
    </p:spTree>
    <p:extLst>
      <p:ext uri="{BB962C8B-B14F-4D97-AF65-F5344CB8AC3E}">
        <p14:creationId xmlns:p14="http://schemas.microsoft.com/office/powerpoint/2010/main" val="1839595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Fact or Urban Legend</a:t>
            </a:r>
          </a:p>
        </p:txBody>
      </p:sp>
      <p:sp>
        <p:nvSpPr>
          <p:cNvPr id="3" name="Content Placeholder 2"/>
          <p:cNvSpPr>
            <a:spLocks noGrp="1"/>
          </p:cNvSpPr>
          <p:nvPr>
            <p:ph idx="1"/>
          </p:nvPr>
        </p:nvSpPr>
        <p:spPr/>
        <p:txBody>
          <a:bodyPr/>
          <a:lstStyle/>
          <a:p>
            <a:r>
              <a:rPr lang="en-US" b="1" dirty="0"/>
              <a:t>Bury me in my car.</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43</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1861794" y="2718436"/>
            <a:ext cx="5200994" cy="3895725"/>
          </a:xfrm>
          <a:prstGeom prst="rect">
            <a:avLst/>
          </a:prstGeom>
        </p:spPr>
      </p:pic>
    </p:spTree>
    <p:extLst>
      <p:ext uri="{BB962C8B-B14F-4D97-AF65-F5344CB8AC3E}">
        <p14:creationId xmlns:p14="http://schemas.microsoft.com/office/powerpoint/2010/main" val="2926188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52"/>
            <a:ext cx="8229600" cy="1252728"/>
          </a:xfrm>
        </p:spPr>
        <p:txBody>
          <a:bodyPr/>
          <a:lstStyle/>
          <a:p>
            <a:r>
              <a:rPr lang="en-US" dirty="0"/>
              <a:t>Buried in Ferrari</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2286002"/>
            <a:ext cx="8229600" cy="3743325"/>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44</a:t>
            </a:fld>
            <a:endParaRPr lang="en-US" dirty="0">
              <a:solidFill>
                <a:prstClr val="black">
                  <a:tint val="95000"/>
                </a:prstClr>
              </a:solidFill>
              <a:latin typeface="Corbel"/>
            </a:endParaRPr>
          </a:p>
        </p:txBody>
      </p:sp>
      <p:sp>
        <p:nvSpPr>
          <p:cNvPr id="6" name="TextBox 5"/>
          <p:cNvSpPr txBox="1"/>
          <p:nvPr/>
        </p:nvSpPr>
        <p:spPr>
          <a:xfrm>
            <a:off x="1066800" y="1653660"/>
            <a:ext cx="1433406" cy="369332"/>
          </a:xfrm>
          <a:prstGeom prst="rect">
            <a:avLst/>
          </a:prstGeom>
          <a:noFill/>
        </p:spPr>
        <p:txBody>
          <a:bodyPr wrap="none" rtlCol="0">
            <a:spAutoFit/>
          </a:bodyPr>
          <a:lstStyle/>
          <a:p>
            <a:r>
              <a:rPr lang="en-US" b="1" dirty="0">
                <a:solidFill>
                  <a:prstClr val="black"/>
                </a:solidFill>
                <a:latin typeface="Corbel"/>
              </a:rPr>
              <a:t>Sandra West</a:t>
            </a:r>
          </a:p>
        </p:txBody>
      </p:sp>
    </p:spTree>
    <p:extLst>
      <p:ext uri="{BB962C8B-B14F-4D97-AF65-F5344CB8AC3E}">
        <p14:creationId xmlns:p14="http://schemas.microsoft.com/office/powerpoint/2010/main" val="24935730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you wanted to be handled?</a:t>
            </a:r>
          </a:p>
        </p:txBody>
      </p:sp>
      <p:sp>
        <p:nvSpPr>
          <p:cNvPr id="3" name="Content Placeholder 2"/>
          <p:cNvSpPr>
            <a:spLocks noGrp="1"/>
          </p:cNvSpPr>
          <p:nvPr>
            <p:ph idx="1"/>
          </p:nvPr>
        </p:nvSpPr>
        <p:spPr/>
        <p:txBody>
          <a:bodyPr/>
          <a:lstStyle/>
          <a:p>
            <a:pPr marL="633222" indent="-514350">
              <a:buFont typeface="+mj-lt"/>
              <a:buAutoNum type="alphaUcPeriod"/>
            </a:pPr>
            <a:r>
              <a:rPr lang="en-US" b="1" dirty="0"/>
              <a:t>Burial</a:t>
            </a:r>
          </a:p>
          <a:p>
            <a:pPr marL="633222" indent="-514350">
              <a:buFont typeface="+mj-lt"/>
              <a:buAutoNum type="alphaUcPeriod"/>
            </a:pPr>
            <a:endParaRPr lang="en-US" b="1" dirty="0"/>
          </a:p>
          <a:p>
            <a:pPr marL="633222" indent="-514350">
              <a:buFont typeface="+mj-lt"/>
              <a:buAutoNum type="alphaUcPeriod"/>
            </a:pPr>
            <a:r>
              <a:rPr lang="en-US" b="1" dirty="0"/>
              <a:t>Cremation</a:t>
            </a:r>
          </a:p>
          <a:p>
            <a:pPr marL="633222" indent="-514350">
              <a:buFont typeface="+mj-lt"/>
              <a:buAutoNum type="alphaUcPeriod"/>
            </a:pPr>
            <a:endParaRPr lang="en-US" b="1" dirty="0"/>
          </a:p>
          <a:p>
            <a:pPr marL="633222" indent="-514350">
              <a:buFont typeface="+mj-lt"/>
              <a:buAutoNum type="alphaUcPeriod"/>
            </a:pPr>
            <a:r>
              <a:rPr lang="en-US" b="1" dirty="0"/>
              <a:t>Don’t care; whatever family wants</a:t>
            </a:r>
          </a:p>
          <a:p>
            <a:pPr marL="633222" indent="-514350">
              <a:buFont typeface="+mj-lt"/>
              <a:buAutoNum type="alphaUcPeriod"/>
            </a:pPr>
            <a:endParaRPr lang="en-US" b="1" dirty="0"/>
          </a:p>
          <a:p>
            <a:pPr marL="633222" indent="-514350">
              <a:buFont typeface="+mj-lt"/>
              <a:buAutoNum type="alphaUcPeriod"/>
            </a:pPr>
            <a:r>
              <a:rPr lang="en-US" b="1" dirty="0"/>
              <a:t>Something “exotic”</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45</a:t>
            </a:fld>
            <a:endParaRPr lang="en-US" dirty="0">
              <a:solidFill>
                <a:prstClr val="black">
                  <a:tint val="95000"/>
                </a:prstClr>
              </a:solidFill>
              <a:latin typeface="Corbel"/>
            </a:endParaRPr>
          </a:p>
        </p:txBody>
      </p:sp>
    </p:spTree>
    <p:extLst>
      <p:ext uri="{BB962C8B-B14F-4D97-AF65-F5344CB8AC3E}">
        <p14:creationId xmlns:p14="http://schemas.microsoft.com/office/powerpoint/2010/main" val="29878366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Religious considerations</a:t>
            </a:r>
          </a:p>
        </p:txBody>
      </p:sp>
      <p:sp>
        <p:nvSpPr>
          <p:cNvPr id="3" name="Content Placeholder 2"/>
          <p:cNvSpPr>
            <a:spLocks noGrp="1"/>
          </p:cNvSpPr>
          <p:nvPr>
            <p:ph idx="1"/>
          </p:nvPr>
        </p:nvSpPr>
        <p:spPr>
          <a:xfrm>
            <a:off x="330200" y="1775193"/>
            <a:ext cx="8608060" cy="4828809"/>
          </a:xfrm>
        </p:spPr>
        <p:txBody>
          <a:bodyPr>
            <a:normAutofit fontScale="92500"/>
          </a:bodyPr>
          <a:lstStyle/>
          <a:p>
            <a:r>
              <a:rPr lang="en-US" b="1" dirty="0"/>
              <a:t>Many religions have rules regarding body disposition that your client may want followed.</a:t>
            </a:r>
          </a:p>
          <a:p>
            <a:endParaRPr lang="en-US" b="1" dirty="0"/>
          </a:p>
          <a:p>
            <a:r>
              <a:rPr lang="en-US" b="1" dirty="0"/>
              <a:t>For example, in October 2016, Catholics were told that cremation is allowed if remains kept in a sacred place.  Thus, the following not allowed:</a:t>
            </a:r>
          </a:p>
          <a:p>
            <a:pPr lvl="2"/>
            <a:r>
              <a:rPr lang="en-US" b="1" dirty="0"/>
              <a:t>Scatter ashes</a:t>
            </a:r>
          </a:p>
          <a:p>
            <a:pPr lvl="2"/>
            <a:r>
              <a:rPr lang="en-US" b="1" dirty="0"/>
              <a:t>Keep at home in an urn</a:t>
            </a:r>
          </a:p>
          <a:p>
            <a:pPr lvl="2"/>
            <a:r>
              <a:rPr lang="en-US" b="1" dirty="0"/>
              <a:t>Divide among family members</a:t>
            </a:r>
          </a:p>
          <a:p>
            <a:pPr lvl="2"/>
            <a:r>
              <a:rPr lang="en-US" b="1" dirty="0"/>
              <a:t>Preserve in mementos</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46</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599270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Governing law</a:t>
            </a:r>
          </a:p>
        </p:txBody>
      </p:sp>
      <p:sp>
        <p:nvSpPr>
          <p:cNvPr id="3" name="Content Placeholder 2"/>
          <p:cNvSpPr>
            <a:spLocks noGrp="1"/>
          </p:cNvSpPr>
          <p:nvPr>
            <p:ph idx="1"/>
          </p:nvPr>
        </p:nvSpPr>
        <p:spPr/>
        <p:txBody>
          <a:bodyPr/>
          <a:lstStyle/>
          <a:p>
            <a:r>
              <a:rPr lang="en-US" b="1" dirty="0"/>
              <a:t>Health &amp; Safety Code § 711.002.</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47</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2965450" y="3155950"/>
            <a:ext cx="2857500" cy="2857500"/>
          </a:xfrm>
          <a:prstGeom prst="rect">
            <a:avLst/>
          </a:prstGeom>
        </p:spPr>
      </p:pic>
    </p:spTree>
    <p:extLst>
      <p:ext uri="{BB962C8B-B14F-4D97-AF65-F5344CB8AC3E}">
        <p14:creationId xmlns:p14="http://schemas.microsoft.com/office/powerpoint/2010/main" val="1213460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Disposition if no planning</a:t>
            </a:r>
          </a:p>
        </p:txBody>
      </p:sp>
      <p:sp>
        <p:nvSpPr>
          <p:cNvPr id="3" name="Content Placeholder 2"/>
          <p:cNvSpPr>
            <a:spLocks noGrp="1"/>
          </p:cNvSpPr>
          <p:nvPr>
            <p:ph idx="1"/>
          </p:nvPr>
        </p:nvSpPr>
        <p:spPr/>
        <p:txBody>
          <a:bodyPr/>
          <a:lstStyle/>
          <a:p>
            <a:r>
              <a:rPr lang="en-US" b="1" dirty="0"/>
              <a:t>In priority order, the following people control your body disposition:</a:t>
            </a:r>
          </a:p>
          <a:p>
            <a:pPr marL="925830" lvl="1" indent="-514350">
              <a:buFont typeface="+mj-lt"/>
              <a:buAutoNum type="arabicPeriod"/>
            </a:pPr>
            <a:r>
              <a:rPr lang="en-US" b="1" dirty="0"/>
              <a:t>Spouse, unless killed decedent.</a:t>
            </a:r>
          </a:p>
          <a:p>
            <a:pPr marL="925830" lvl="1" indent="-514350">
              <a:buFont typeface="+mj-lt"/>
              <a:buAutoNum type="arabicPeriod"/>
            </a:pPr>
            <a:r>
              <a:rPr lang="en-US" b="1" dirty="0"/>
              <a:t>Any adult child.</a:t>
            </a:r>
          </a:p>
          <a:p>
            <a:pPr marL="925830" lvl="1" indent="-514350">
              <a:buFont typeface="+mj-lt"/>
              <a:buAutoNum type="arabicPeriod"/>
            </a:pPr>
            <a:r>
              <a:rPr lang="en-US" b="1" dirty="0"/>
              <a:t>Any parent.</a:t>
            </a:r>
          </a:p>
          <a:p>
            <a:pPr marL="925830" lvl="1" indent="-514350">
              <a:buFont typeface="+mj-lt"/>
              <a:buAutoNum type="arabicPeriod"/>
            </a:pPr>
            <a:r>
              <a:rPr lang="en-US" b="1" dirty="0"/>
              <a:t>Any adult sibling.</a:t>
            </a:r>
          </a:p>
          <a:p>
            <a:pPr marL="925830" lvl="1" indent="-514350">
              <a:buFont typeface="+mj-lt"/>
              <a:buAutoNum type="arabicPeriod"/>
            </a:pPr>
            <a:r>
              <a:rPr lang="en-US" b="1" dirty="0"/>
              <a:t>Qualified personal representative.</a:t>
            </a:r>
          </a:p>
          <a:p>
            <a:pPr marL="925830" lvl="1" indent="-514350">
              <a:buFont typeface="+mj-lt"/>
              <a:buAutoNum type="arabicPeriod"/>
            </a:pPr>
            <a:r>
              <a:rPr lang="en-US" b="1" dirty="0"/>
              <a:t>Adult heirs in intestacy order.</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48</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3318535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Disposition if no planning</a:t>
            </a:r>
          </a:p>
        </p:txBody>
      </p:sp>
      <p:sp>
        <p:nvSpPr>
          <p:cNvPr id="3" name="Content Placeholder 2"/>
          <p:cNvSpPr>
            <a:spLocks noGrp="1"/>
          </p:cNvSpPr>
          <p:nvPr>
            <p:ph idx="1"/>
          </p:nvPr>
        </p:nvSpPr>
        <p:spPr>
          <a:xfrm>
            <a:off x="341728" y="1638031"/>
            <a:ext cx="8229600" cy="4976128"/>
          </a:xfrm>
        </p:spPr>
        <p:txBody>
          <a:bodyPr>
            <a:noAutofit/>
          </a:bodyPr>
          <a:lstStyle/>
          <a:p>
            <a:r>
              <a:rPr lang="en-US" sz="2800" b="1" dirty="0"/>
              <a:t>If the person with priority does not make final arrangements before the earlier of</a:t>
            </a:r>
          </a:p>
          <a:p>
            <a:pPr lvl="1"/>
            <a:r>
              <a:rPr lang="en-US" b="1" dirty="0"/>
              <a:t>(1) the 6th day after the person received notice of the decedent’s death or</a:t>
            </a:r>
          </a:p>
          <a:p>
            <a:pPr lvl="1"/>
            <a:r>
              <a:rPr lang="en-US" b="1" dirty="0"/>
              <a:t>(2) the 10th day after the decedent died,</a:t>
            </a:r>
          </a:p>
          <a:p>
            <a:pPr marL="457200" lvl="1" indent="0">
              <a:buNone/>
            </a:pPr>
            <a:r>
              <a:rPr lang="en-US" b="1" dirty="0"/>
              <a:t>the person is presumed to be unable or unwilling to control the disposition. </a:t>
            </a:r>
          </a:p>
          <a:p>
            <a:pPr marL="457200" lvl="1" indent="0">
              <a:buNone/>
            </a:pPr>
            <a:r>
              <a:rPr lang="en-US" b="1" dirty="0"/>
              <a:t>This person’s right to control the disposition is terminated and the right passes to another person with the same priority or, if none, to the next person in priority order.</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49</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083031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Methods</a:t>
            </a:r>
          </a:p>
        </p:txBody>
      </p:sp>
      <p:sp>
        <p:nvSpPr>
          <p:cNvPr id="3" name="Content Placeholder 2"/>
          <p:cNvSpPr>
            <a:spLocks noGrp="1"/>
          </p:cNvSpPr>
          <p:nvPr>
            <p:ph idx="1"/>
          </p:nvPr>
        </p:nvSpPr>
        <p:spPr/>
        <p:txBody>
          <a:bodyPr/>
          <a:lstStyle/>
          <a:p>
            <a:r>
              <a:rPr lang="en-US" b="1" dirty="0"/>
              <a:t>2.  Advance Directives</a:t>
            </a:r>
          </a:p>
          <a:p>
            <a:pPr lvl="1"/>
            <a:r>
              <a:rPr lang="en-US" b="1" dirty="0"/>
              <a:t>Agent under Medical Power of Attorney</a:t>
            </a:r>
          </a:p>
          <a:p>
            <a:pPr lvl="1"/>
            <a:r>
              <a:rPr lang="en-US" b="1" dirty="0"/>
              <a:t>Directive to Physicians (living will)</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5212" y="3712590"/>
            <a:ext cx="7973576" cy="2667000"/>
          </a:xfrm>
          <a:prstGeom prst="rect">
            <a:avLst/>
          </a:prstGeom>
        </p:spPr>
      </p:pic>
      <p:sp>
        <p:nvSpPr>
          <p:cNvPr id="5" name="Slide Number Placeholder 4"/>
          <p:cNvSpPr>
            <a:spLocks noGrp="1"/>
          </p:cNvSpPr>
          <p:nvPr>
            <p:ph type="sldNum" sz="quarter" idx="12"/>
          </p:nvPr>
        </p:nvSpPr>
        <p:spPr/>
        <p:txBody>
          <a:bodyPr/>
          <a:lstStyle/>
          <a:p>
            <a:fld id="{6F3E491D-62EA-4978-8EB0-15699809B81B}" type="slidenum">
              <a:rPr lang="en-US" smtClean="0"/>
              <a:pPr/>
              <a:t>5</a:t>
            </a:fld>
            <a:endParaRPr lang="en-US" dirty="0"/>
          </a:p>
        </p:txBody>
      </p:sp>
    </p:spTree>
    <p:extLst>
      <p:ext uri="{BB962C8B-B14F-4D97-AF65-F5344CB8AC3E}">
        <p14:creationId xmlns:p14="http://schemas.microsoft.com/office/powerpoint/2010/main" val="50020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Written Directions</a:t>
            </a:r>
          </a:p>
        </p:txBody>
      </p:sp>
      <p:sp>
        <p:nvSpPr>
          <p:cNvPr id="3" name="Content Placeholder 2"/>
          <p:cNvSpPr>
            <a:spLocks noGrp="1"/>
          </p:cNvSpPr>
          <p:nvPr>
            <p:ph idx="1"/>
          </p:nvPr>
        </p:nvSpPr>
        <p:spPr/>
        <p:txBody>
          <a:bodyPr/>
          <a:lstStyle/>
          <a:p>
            <a:r>
              <a:rPr lang="en-US" b="1" dirty="0"/>
              <a:t>Requirements:</a:t>
            </a:r>
          </a:p>
          <a:p>
            <a:pPr lvl="1"/>
            <a:r>
              <a:rPr lang="en-US" b="1" dirty="0"/>
              <a:t>In writing,</a:t>
            </a:r>
          </a:p>
          <a:p>
            <a:pPr lvl="1"/>
            <a:r>
              <a:rPr lang="en-US" b="1" dirty="0"/>
              <a:t>Signed, and</a:t>
            </a:r>
          </a:p>
          <a:p>
            <a:pPr lvl="1"/>
            <a:r>
              <a:rPr lang="en-US" b="1" dirty="0"/>
              <a:t>Acknowledged.</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50</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3975102" y="3687762"/>
            <a:ext cx="4116387" cy="2739268"/>
          </a:xfrm>
          <a:prstGeom prst="rect">
            <a:avLst/>
          </a:prstGeom>
        </p:spPr>
      </p:pic>
    </p:spTree>
    <p:extLst>
      <p:ext uri="{BB962C8B-B14F-4D97-AF65-F5344CB8AC3E}">
        <p14:creationId xmlns:p14="http://schemas.microsoft.com/office/powerpoint/2010/main" val="39770744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items covered</a:t>
            </a:r>
          </a:p>
        </p:txBody>
      </p:sp>
      <p:sp>
        <p:nvSpPr>
          <p:cNvPr id="3" name="Content Placeholder 2"/>
          <p:cNvSpPr>
            <a:spLocks noGrp="1"/>
          </p:cNvSpPr>
          <p:nvPr>
            <p:ph idx="1"/>
          </p:nvPr>
        </p:nvSpPr>
        <p:spPr>
          <a:xfrm>
            <a:off x="215900" y="1612902"/>
            <a:ext cx="8826500" cy="5245099"/>
          </a:xfrm>
        </p:spPr>
        <p:txBody>
          <a:bodyPr>
            <a:normAutofit fontScale="77500" lnSpcReduction="20000"/>
          </a:bodyPr>
          <a:lstStyle/>
          <a:p>
            <a:pPr lvl="0">
              <a:lnSpc>
                <a:spcPct val="120000"/>
              </a:lnSpc>
            </a:pPr>
            <a:r>
              <a:rPr lang="en-US" b="1" dirty="0"/>
              <a:t>Burial or cremation.</a:t>
            </a:r>
          </a:p>
          <a:p>
            <a:pPr lvl="0">
              <a:lnSpc>
                <a:spcPct val="120000"/>
              </a:lnSpc>
            </a:pPr>
            <a:r>
              <a:rPr lang="en-US" b="1" dirty="0"/>
              <a:t>Name of desired funeral home.</a:t>
            </a:r>
          </a:p>
          <a:p>
            <a:pPr lvl="0">
              <a:lnSpc>
                <a:spcPct val="120000"/>
              </a:lnSpc>
            </a:pPr>
            <a:r>
              <a:rPr lang="en-US" b="1" dirty="0"/>
              <a:t>Preferred location of services.</a:t>
            </a:r>
          </a:p>
          <a:p>
            <a:pPr lvl="0">
              <a:lnSpc>
                <a:spcPct val="120000"/>
              </a:lnSpc>
            </a:pPr>
            <a:r>
              <a:rPr lang="en-US" b="1" dirty="0"/>
              <a:t>Celebrant (e.g., a clergy member, a relative, or friend).</a:t>
            </a:r>
          </a:p>
          <a:p>
            <a:pPr lvl="0">
              <a:lnSpc>
                <a:spcPct val="120000"/>
              </a:lnSpc>
            </a:pPr>
            <a:r>
              <a:rPr lang="en-US" b="1" dirty="0"/>
              <a:t>Burial location.</a:t>
            </a:r>
          </a:p>
          <a:p>
            <a:pPr lvl="0">
              <a:lnSpc>
                <a:spcPct val="120000"/>
              </a:lnSpc>
            </a:pPr>
            <a:r>
              <a:rPr lang="en-US" b="1" dirty="0"/>
              <a:t>Whether an obituary is desired and, if so, its contents.</a:t>
            </a:r>
          </a:p>
          <a:p>
            <a:pPr lvl="0">
              <a:lnSpc>
                <a:spcPct val="120000"/>
              </a:lnSpc>
            </a:pPr>
            <a:r>
              <a:rPr lang="en-US" b="1" dirty="0"/>
              <a:t>Type of headstone and information desired thereon.</a:t>
            </a:r>
          </a:p>
          <a:p>
            <a:pPr lvl="0">
              <a:lnSpc>
                <a:spcPct val="120000"/>
              </a:lnSpc>
            </a:pPr>
            <a:r>
              <a:rPr lang="en-US" b="1" dirty="0"/>
              <a:t>Whether the viewing is to be open or closed casket.</a:t>
            </a:r>
          </a:p>
          <a:p>
            <a:pPr lvl="0">
              <a:lnSpc>
                <a:spcPct val="120000"/>
              </a:lnSpc>
            </a:pPr>
            <a:r>
              <a:rPr lang="en-US" b="1" dirty="0"/>
              <a:t>Desired burial clothes and jewelry.</a:t>
            </a:r>
          </a:p>
          <a:p>
            <a:pPr lvl="0">
              <a:lnSpc>
                <a:spcPct val="120000"/>
              </a:lnSpc>
            </a:pPr>
            <a:r>
              <a:rPr lang="en-US" b="1" dirty="0"/>
              <a:t>Type of casket and vault desired.</a:t>
            </a:r>
          </a:p>
          <a:p>
            <a:pPr lvl="0">
              <a:lnSpc>
                <a:spcPct val="120000"/>
              </a:lnSpc>
            </a:pPr>
            <a:r>
              <a:rPr lang="en-US" b="1" dirty="0"/>
              <a:t>Names of pallbearers.</a:t>
            </a:r>
          </a:p>
          <a:p>
            <a:pPr lvl="0">
              <a:lnSpc>
                <a:spcPct val="120000"/>
              </a:lnSpc>
            </a:pPr>
            <a:r>
              <a:rPr lang="en-US" b="1" dirty="0"/>
              <a:t>Others directions, e.g., types of flowers, music selections, prayers, etc.</a:t>
            </a:r>
          </a:p>
          <a:p>
            <a:endParaRPr lang="en-US"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51</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551560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Duty to carry out instructions</a:t>
            </a:r>
          </a:p>
        </p:txBody>
      </p:sp>
      <p:sp>
        <p:nvSpPr>
          <p:cNvPr id="3" name="Content Placeholder 2"/>
          <p:cNvSpPr>
            <a:spLocks noGrp="1"/>
          </p:cNvSpPr>
          <p:nvPr>
            <p:ph idx="1"/>
          </p:nvPr>
        </p:nvSpPr>
        <p:spPr/>
        <p:txBody>
          <a:bodyPr/>
          <a:lstStyle/>
          <a:p>
            <a:r>
              <a:rPr lang="en-US" b="1" dirty="0"/>
              <a:t>The person who would otherwise be entitled to control body disposition must “faithfully carry out the directions of the decedent to the extent that the decedent’s estate or the person controlling the disposition are financially able to do so.”</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52</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791719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Penalty for not following directions</a:t>
            </a:r>
          </a:p>
        </p:txBody>
      </p:sp>
      <p:sp>
        <p:nvSpPr>
          <p:cNvPr id="3" name="Content Placeholder 2"/>
          <p:cNvSpPr>
            <a:spLocks noGrp="1"/>
          </p:cNvSpPr>
          <p:nvPr>
            <p:ph idx="1"/>
          </p:nvPr>
        </p:nvSpPr>
        <p:spPr>
          <a:xfrm>
            <a:off x="457200" y="1775191"/>
            <a:ext cx="8229600" cy="4701808"/>
          </a:xfrm>
        </p:spPr>
        <p:txBody>
          <a:bodyPr>
            <a:normAutofit lnSpcReduction="10000"/>
          </a:bodyPr>
          <a:lstStyle/>
          <a:p>
            <a:r>
              <a:rPr lang="en-US" b="1" dirty="0"/>
              <a:t>No statutory penalty for failing to follow directions.</a:t>
            </a:r>
          </a:p>
          <a:p>
            <a:endParaRPr lang="en-US" b="1" dirty="0"/>
          </a:p>
          <a:p>
            <a:r>
              <a:rPr lang="en-US" b="1" dirty="0"/>
              <a:t>Use of conditional testamentary gift may be effective deterrent to ignoring client’s wishes.</a:t>
            </a:r>
          </a:p>
          <a:p>
            <a:pPr lvl="1"/>
            <a:r>
              <a:rPr lang="en-US" b="1" dirty="0"/>
              <a:t>“I leave my spouse all my property but only if I am cremated.  If I am buried, my spouse is to receive nothing and I leave all my property to the Cremation Society of America.”</a:t>
            </a:r>
          </a:p>
          <a:p>
            <a:pPr lvl="1"/>
            <a:endParaRPr lang="en-US" b="1"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53</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444444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Prepaid funeral contract</a:t>
            </a:r>
          </a:p>
        </p:txBody>
      </p:sp>
      <p:pic>
        <p:nvPicPr>
          <p:cNvPr id="5" name="Content Placeholder 4"/>
          <p:cNvPicPr>
            <a:picLocks noGrp="1" noChangeAspect="1"/>
          </p:cNvPicPr>
          <p:nvPr>
            <p:ph idx="1"/>
          </p:nvPr>
        </p:nvPicPr>
        <p:blipFill>
          <a:blip r:embed="rId3"/>
          <a:stretch>
            <a:fillRect/>
          </a:stretch>
        </p:blipFill>
        <p:spPr>
          <a:xfrm>
            <a:off x="1281853" y="2208213"/>
            <a:ext cx="6580294" cy="3697289"/>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54</a:t>
            </a:fld>
            <a:endParaRPr lang="en-US" dirty="0">
              <a:solidFill>
                <a:prstClr val="black">
                  <a:tint val="95000"/>
                </a:prstClr>
              </a:solidFill>
              <a:latin typeface="Corbel"/>
            </a:endParaRPr>
          </a:p>
        </p:txBody>
      </p:sp>
    </p:spTree>
    <p:extLst>
      <p:ext uri="{BB962C8B-B14F-4D97-AF65-F5344CB8AC3E}">
        <p14:creationId xmlns:p14="http://schemas.microsoft.com/office/powerpoint/2010/main" val="205692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idea?</a:t>
            </a:r>
          </a:p>
        </p:txBody>
      </p:sp>
      <p:sp>
        <p:nvSpPr>
          <p:cNvPr id="3" name="Content Placeholder 2"/>
          <p:cNvSpPr>
            <a:spLocks noGrp="1"/>
          </p:cNvSpPr>
          <p:nvPr>
            <p:ph idx="1"/>
          </p:nvPr>
        </p:nvSpPr>
        <p:spPr/>
        <p:txBody>
          <a:bodyPr/>
          <a:lstStyle/>
          <a:p>
            <a:r>
              <a:rPr lang="en-US" b="1" dirty="0"/>
              <a:t>Yes</a:t>
            </a:r>
          </a:p>
          <a:p>
            <a:pPr lvl="1"/>
            <a:r>
              <a:rPr lang="en-US" b="1" dirty="0"/>
              <a:t>Relieves family of burden of planning and paying.</a:t>
            </a:r>
          </a:p>
          <a:p>
            <a:pPr lvl="1"/>
            <a:endParaRPr lang="en-US" b="1" dirty="0"/>
          </a:p>
          <a:p>
            <a:r>
              <a:rPr lang="en-US" b="1" dirty="0"/>
              <a:t>No</a:t>
            </a:r>
          </a:p>
          <a:p>
            <a:pPr lvl="1"/>
            <a:r>
              <a:rPr lang="en-US" b="1" dirty="0"/>
              <a:t>Funeral home may go out of business.</a:t>
            </a:r>
          </a:p>
          <a:p>
            <a:pPr lvl="1"/>
            <a:r>
              <a:rPr lang="en-US" b="1" dirty="0"/>
              <a:t>Client may move out of service area without reciprocal arrangement.</a:t>
            </a:r>
          </a:p>
          <a:p>
            <a:pPr lvl="1"/>
            <a:r>
              <a:rPr lang="en-US" b="1" dirty="0"/>
              <a:t>Client “overspends.”</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55</a:t>
            </a:fld>
            <a:endParaRPr lang="en-US" dirty="0">
              <a:solidFill>
                <a:prstClr val="black">
                  <a:tint val="95000"/>
                </a:prstClr>
              </a:solidFill>
              <a:latin typeface="Corbel"/>
            </a:endParaRPr>
          </a:p>
        </p:txBody>
      </p:sp>
    </p:spTree>
    <p:extLst>
      <p:ext uri="{BB962C8B-B14F-4D97-AF65-F5344CB8AC3E}">
        <p14:creationId xmlns:p14="http://schemas.microsoft.com/office/powerpoint/2010/main" val="35758223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Liability for failure to follow</a:t>
            </a:r>
          </a:p>
        </p:txBody>
      </p:sp>
      <p:sp>
        <p:nvSpPr>
          <p:cNvPr id="3" name="Content Placeholder 2"/>
          <p:cNvSpPr>
            <a:spLocks noGrp="1"/>
          </p:cNvSpPr>
          <p:nvPr>
            <p:ph idx="1"/>
          </p:nvPr>
        </p:nvSpPr>
        <p:spPr/>
        <p:txBody>
          <a:bodyPr/>
          <a:lstStyle/>
          <a:p>
            <a:r>
              <a:rPr lang="en-US" b="1" dirty="0"/>
              <a:t>If the funeral home fails to honor the prepaid contract, the funeral home “is liable for the additional expenses incurred in the disposition of the decedent’s remains as a result of the breach of contract.” </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56</a:t>
            </a:fld>
            <a:endParaRPr lang="en-US" dirty="0">
              <a:solidFill>
                <a:prstClr val="black">
                  <a:tint val="95000"/>
                </a:prstClr>
              </a:solidFill>
              <a:latin typeface="Corbel"/>
            </a:endParaRPr>
          </a:p>
        </p:txBody>
      </p:sp>
    </p:spTree>
    <p:extLst>
      <p:ext uri="{BB962C8B-B14F-4D97-AF65-F5344CB8AC3E}">
        <p14:creationId xmlns:p14="http://schemas.microsoft.com/office/powerpoint/2010/main" val="28816389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Will provision</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57</a:t>
            </a:fld>
            <a:endParaRPr lang="en-US" dirty="0">
              <a:solidFill>
                <a:prstClr val="black">
                  <a:tint val="95000"/>
                </a:prstClr>
              </a:solidFill>
              <a:latin typeface="Corbel"/>
            </a:endParaRPr>
          </a:p>
        </p:txBody>
      </p:sp>
      <p:sp>
        <p:nvSpPr>
          <p:cNvPr id="6" name="Content Placeholder 5"/>
          <p:cNvSpPr>
            <a:spLocks noGrp="1"/>
          </p:cNvSpPr>
          <p:nvPr>
            <p:ph idx="1"/>
          </p:nvPr>
        </p:nvSpPr>
        <p:spPr/>
        <p:txBody>
          <a:bodyPr/>
          <a:lstStyle/>
          <a:p>
            <a:r>
              <a:rPr lang="en-US" b="1" dirty="0"/>
              <a:t>Will often not found until too late.</a:t>
            </a:r>
          </a:p>
          <a:p>
            <a:pPr lvl="1"/>
            <a:r>
              <a:rPr lang="en-US" b="1" dirty="0"/>
              <a:t>Cannot bury if already cremated.</a:t>
            </a:r>
          </a:p>
          <a:p>
            <a:pPr lvl="1"/>
            <a:r>
              <a:rPr lang="en-US" b="1" dirty="0"/>
              <a:t>Unlikely to get exhumation order to effectuate cremation.</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4964" y="3989615"/>
            <a:ext cx="3731075" cy="2487384"/>
          </a:xfrm>
          <a:prstGeom prst="rect">
            <a:avLst/>
          </a:prstGeom>
        </p:spPr>
      </p:pic>
    </p:spTree>
    <p:extLst>
      <p:ext uri="{BB962C8B-B14F-4D97-AF65-F5344CB8AC3E}">
        <p14:creationId xmlns:p14="http://schemas.microsoft.com/office/powerpoint/2010/main" val="1139412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Designated agent</a:t>
            </a:r>
          </a:p>
        </p:txBody>
      </p:sp>
      <p:sp>
        <p:nvSpPr>
          <p:cNvPr id="3" name="Content Placeholder 2"/>
          <p:cNvSpPr>
            <a:spLocks noGrp="1"/>
          </p:cNvSpPr>
          <p:nvPr>
            <p:ph idx="1"/>
          </p:nvPr>
        </p:nvSpPr>
        <p:spPr/>
        <p:txBody>
          <a:bodyPr/>
          <a:lstStyle/>
          <a:p>
            <a:r>
              <a:rPr lang="en-US" b="1" dirty="0"/>
              <a:t>Client may designate an agent to control disposition of remains.</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58</a:t>
            </a:fld>
            <a:endParaRPr lang="en-US" dirty="0">
              <a:solidFill>
                <a:prstClr val="black">
                  <a:tint val="95000"/>
                </a:prstClr>
              </a:solidFill>
              <a:latin typeface="Corbe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00400" y="3365500"/>
            <a:ext cx="2901950" cy="2901950"/>
          </a:xfrm>
          <a:prstGeom prst="rect">
            <a:avLst/>
          </a:prstGeom>
        </p:spPr>
      </p:pic>
    </p:spTree>
    <p:extLst>
      <p:ext uri="{BB962C8B-B14F-4D97-AF65-F5344CB8AC3E}">
        <p14:creationId xmlns:p14="http://schemas.microsoft.com/office/powerpoint/2010/main" val="16766462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a:t>
            </a:r>
          </a:p>
        </p:txBody>
      </p:sp>
      <p:sp>
        <p:nvSpPr>
          <p:cNvPr id="3" name="Content Placeholder 2"/>
          <p:cNvSpPr>
            <a:spLocks noGrp="1"/>
          </p:cNvSpPr>
          <p:nvPr>
            <p:ph idx="1"/>
          </p:nvPr>
        </p:nvSpPr>
        <p:spPr/>
        <p:txBody>
          <a:bodyPr/>
          <a:lstStyle/>
          <a:p>
            <a:pPr marL="633222" indent="-514350">
              <a:buFont typeface="+mj-lt"/>
              <a:buAutoNum type="arabicPeriod"/>
            </a:pPr>
            <a:r>
              <a:rPr lang="en-US" b="1" dirty="0"/>
              <a:t>Designate agent.</a:t>
            </a:r>
          </a:p>
          <a:p>
            <a:pPr marL="633222" indent="-514350">
              <a:buFont typeface="+mj-lt"/>
              <a:buAutoNum type="arabicPeriod"/>
            </a:pPr>
            <a:r>
              <a:rPr lang="en-US" b="1" dirty="0"/>
              <a:t>Signed by principal.</a:t>
            </a:r>
          </a:p>
          <a:p>
            <a:pPr marL="633222" indent="-514350">
              <a:buFont typeface="+mj-lt"/>
              <a:buAutoNum type="arabicPeriod"/>
            </a:pPr>
            <a:r>
              <a:rPr lang="en-US" b="1" dirty="0"/>
              <a:t>Acknowledged.</a:t>
            </a:r>
          </a:p>
          <a:p>
            <a:pPr marL="633222" indent="-514350">
              <a:buFont typeface="+mj-lt"/>
              <a:buAutoNum type="arabicPeriod"/>
            </a:pPr>
            <a:r>
              <a:rPr lang="en-US" b="1" dirty="0"/>
              <a:t>Signed by agent before acting</a:t>
            </a:r>
          </a:p>
          <a:p>
            <a:pPr marL="925830" lvl="1" indent="-514350"/>
            <a:r>
              <a:rPr lang="en-US" b="1" dirty="0"/>
              <a:t>Agent does </a:t>
            </a:r>
            <a:r>
              <a:rPr lang="en-US" b="1" i="1" dirty="0"/>
              <a:t>not</a:t>
            </a:r>
            <a:r>
              <a:rPr lang="en-US" b="1" dirty="0"/>
              <a:t> sign when principal executes.</a:t>
            </a:r>
          </a:p>
          <a:p>
            <a:endParaRPr lang="en-US" b="1" dirty="0"/>
          </a:p>
          <a:p>
            <a:r>
              <a:rPr lang="en-US" b="1" dirty="0"/>
              <a:t>Statutory form is optional but highly recommended.</a:t>
            </a:r>
          </a:p>
          <a:p>
            <a:endParaRPr lang="en-US" b="1"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59</a:t>
            </a:fld>
            <a:endParaRPr lang="en-US" dirty="0">
              <a:solidFill>
                <a:prstClr val="black">
                  <a:tint val="95000"/>
                </a:prstClr>
              </a:solidFill>
              <a:latin typeface="Corbel"/>
            </a:endParaRPr>
          </a:p>
        </p:txBody>
      </p:sp>
    </p:spTree>
    <p:extLst>
      <p:ext uri="{BB962C8B-B14F-4D97-AF65-F5344CB8AC3E}">
        <p14:creationId xmlns:p14="http://schemas.microsoft.com/office/powerpoint/2010/main" val="777948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Methods</a:t>
            </a:r>
          </a:p>
        </p:txBody>
      </p:sp>
      <p:sp>
        <p:nvSpPr>
          <p:cNvPr id="3" name="Content Placeholder 2"/>
          <p:cNvSpPr>
            <a:spLocks noGrp="1"/>
          </p:cNvSpPr>
          <p:nvPr>
            <p:ph idx="1"/>
          </p:nvPr>
        </p:nvSpPr>
        <p:spPr>
          <a:xfrm>
            <a:off x="421064" y="1600200"/>
            <a:ext cx="8229600" cy="4625609"/>
          </a:xfrm>
        </p:spPr>
        <p:txBody>
          <a:bodyPr/>
          <a:lstStyle/>
          <a:p>
            <a:r>
              <a:rPr lang="en-US" b="1" dirty="0"/>
              <a:t>3.  Voluntary Euthanasia (assisted suicide)</a:t>
            </a:r>
          </a:p>
          <a:p>
            <a:pPr marL="118872" indent="0">
              <a:buNone/>
            </a:pPr>
            <a:endParaRPr lang="en-US" b="1" dirty="0"/>
          </a:p>
        </p:txBody>
      </p:sp>
      <p:pic>
        <p:nvPicPr>
          <p:cNvPr id="5" name="Miss California fumbles pre-pageant question - YouTub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47700" y="2286000"/>
            <a:ext cx="7848600" cy="4382135"/>
          </a:xfrm>
          <a:prstGeom prst="rect">
            <a:avLst/>
          </a:prstGeom>
        </p:spPr>
      </p:pic>
      <p:sp>
        <p:nvSpPr>
          <p:cNvPr id="4" name="Slide Number Placeholder 3"/>
          <p:cNvSpPr>
            <a:spLocks noGrp="1"/>
          </p:cNvSpPr>
          <p:nvPr>
            <p:ph type="sldNum" sz="quarter" idx="12"/>
          </p:nvPr>
        </p:nvSpPr>
        <p:spPr/>
        <p:txBody>
          <a:bodyPr/>
          <a:lstStyle/>
          <a:p>
            <a:fld id="{6F3E491D-62EA-4978-8EB0-15699809B81B}" type="slidenum">
              <a:rPr lang="en-US" smtClean="0"/>
              <a:pPr/>
              <a:t>6</a:t>
            </a:fld>
            <a:endParaRPr lang="en-US" dirty="0"/>
          </a:p>
        </p:txBody>
      </p:sp>
    </p:spTree>
    <p:extLst>
      <p:ext uri="{BB962C8B-B14F-4D97-AF65-F5344CB8AC3E}">
        <p14:creationId xmlns:p14="http://schemas.microsoft.com/office/powerpoint/2010/main" val="1635460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divorce</a:t>
            </a:r>
          </a:p>
        </p:txBody>
      </p:sp>
      <p:sp>
        <p:nvSpPr>
          <p:cNvPr id="3" name="Content Placeholder 2"/>
          <p:cNvSpPr>
            <a:spLocks noGrp="1"/>
          </p:cNvSpPr>
          <p:nvPr>
            <p:ph idx="1"/>
          </p:nvPr>
        </p:nvSpPr>
        <p:spPr/>
        <p:txBody>
          <a:bodyPr/>
          <a:lstStyle/>
          <a:p>
            <a:r>
              <a:rPr lang="en-US" b="1" dirty="0"/>
              <a:t>Divorce from agent automatically revokes the designation unless documents provides otherwise.</a:t>
            </a:r>
          </a:p>
          <a:p>
            <a:endParaRPr lang="en-US" b="1"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60</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3886080" y="3008495"/>
            <a:ext cx="3632320" cy="3632320"/>
          </a:xfrm>
          <a:prstGeom prst="rect">
            <a:avLst/>
          </a:prstGeom>
        </p:spPr>
      </p:pic>
    </p:spTree>
    <p:extLst>
      <p:ext uri="{BB962C8B-B14F-4D97-AF65-F5344CB8AC3E}">
        <p14:creationId xmlns:p14="http://schemas.microsoft.com/office/powerpoint/2010/main" val="27440459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Unusual Dispositions</a:t>
            </a:r>
          </a:p>
        </p:txBody>
      </p:sp>
      <p:pic>
        <p:nvPicPr>
          <p:cNvPr id="5" name="Content Placeholder 4"/>
          <p:cNvPicPr>
            <a:picLocks noGrp="1" noChangeAspect="1"/>
          </p:cNvPicPr>
          <p:nvPr>
            <p:ph idx="1"/>
          </p:nvPr>
        </p:nvPicPr>
        <p:blipFill>
          <a:blip r:embed="rId3"/>
          <a:stretch>
            <a:fillRect/>
          </a:stretch>
        </p:blipFill>
        <p:spPr>
          <a:xfrm>
            <a:off x="1001942" y="2217736"/>
            <a:ext cx="6727597" cy="3332164"/>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61</a:t>
            </a:fld>
            <a:endParaRPr lang="en-US" dirty="0">
              <a:solidFill>
                <a:prstClr val="black">
                  <a:tint val="95000"/>
                </a:prstClr>
              </a:solidFill>
              <a:latin typeface="Corbel"/>
            </a:endParaRPr>
          </a:p>
        </p:txBody>
      </p:sp>
    </p:spTree>
    <p:extLst>
      <p:ext uri="{BB962C8B-B14F-4D97-AF65-F5344CB8AC3E}">
        <p14:creationId xmlns:p14="http://schemas.microsoft.com/office/powerpoint/2010/main" val="9345905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Ashes to ink</a:t>
            </a:r>
          </a:p>
        </p:txBody>
      </p:sp>
      <p:pic>
        <p:nvPicPr>
          <p:cNvPr id="5" name="Content Placeholder 4"/>
          <p:cNvPicPr>
            <a:picLocks noGrp="1" noChangeAspect="1"/>
          </p:cNvPicPr>
          <p:nvPr>
            <p:ph idx="1"/>
          </p:nvPr>
        </p:nvPicPr>
        <p:blipFill>
          <a:blip r:embed="rId3"/>
          <a:stretch>
            <a:fillRect/>
          </a:stretch>
        </p:blipFill>
        <p:spPr>
          <a:xfrm>
            <a:off x="914402" y="2514600"/>
            <a:ext cx="3381375" cy="2552700"/>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62</a:t>
            </a:fld>
            <a:endParaRPr lang="en-US" dirty="0">
              <a:solidFill>
                <a:prstClr val="black">
                  <a:tint val="95000"/>
                </a:prstClr>
              </a:solidFill>
              <a:latin typeface="Corbel"/>
            </a:endParaRPr>
          </a:p>
        </p:txBody>
      </p:sp>
      <p:pic>
        <p:nvPicPr>
          <p:cNvPr id="6" name="Picture 5"/>
          <p:cNvPicPr>
            <a:picLocks noChangeAspect="1"/>
          </p:cNvPicPr>
          <p:nvPr/>
        </p:nvPicPr>
        <p:blipFill>
          <a:blip r:embed="rId4"/>
          <a:stretch>
            <a:fillRect/>
          </a:stretch>
        </p:blipFill>
        <p:spPr>
          <a:xfrm>
            <a:off x="5401025" y="1966912"/>
            <a:ext cx="2695227" cy="4129088"/>
          </a:xfrm>
          <a:prstGeom prst="rect">
            <a:avLst/>
          </a:prstGeom>
        </p:spPr>
      </p:pic>
      <p:sp>
        <p:nvSpPr>
          <p:cNvPr id="7" name="TextBox 6"/>
          <p:cNvSpPr txBox="1"/>
          <p:nvPr/>
        </p:nvSpPr>
        <p:spPr>
          <a:xfrm>
            <a:off x="1447802" y="5614987"/>
            <a:ext cx="1817101" cy="369332"/>
          </a:xfrm>
          <a:prstGeom prst="rect">
            <a:avLst/>
          </a:prstGeom>
          <a:noFill/>
        </p:spPr>
        <p:txBody>
          <a:bodyPr wrap="none" rtlCol="0">
            <a:spAutoFit/>
          </a:bodyPr>
          <a:lstStyle/>
          <a:p>
            <a:r>
              <a:rPr lang="en-US" b="1" dirty="0">
                <a:solidFill>
                  <a:prstClr val="black"/>
                </a:solidFill>
                <a:latin typeface="Corbel"/>
              </a:rPr>
              <a:t>Mark Gruenwald</a:t>
            </a:r>
          </a:p>
        </p:txBody>
      </p:sp>
      <p:cxnSp>
        <p:nvCxnSpPr>
          <p:cNvPr id="9" name="Straight Arrow Connector 8"/>
          <p:cNvCxnSpPr/>
          <p:nvPr/>
        </p:nvCxnSpPr>
        <p:spPr>
          <a:xfrm>
            <a:off x="3733800" y="3733800"/>
            <a:ext cx="1981200" cy="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292911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Compost</a:t>
            </a:r>
          </a:p>
        </p:txBody>
      </p:sp>
      <p:pic>
        <p:nvPicPr>
          <p:cNvPr id="5" name="Content Placeholder 4"/>
          <p:cNvPicPr>
            <a:picLocks noGrp="1" noChangeAspect="1"/>
          </p:cNvPicPr>
          <p:nvPr>
            <p:ph idx="1"/>
          </p:nvPr>
        </p:nvPicPr>
        <p:blipFill>
          <a:blip r:embed="rId3"/>
          <a:stretch>
            <a:fillRect/>
          </a:stretch>
        </p:blipFill>
        <p:spPr>
          <a:xfrm>
            <a:off x="3284107" y="1673889"/>
            <a:ext cx="4633189" cy="4803110"/>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63</a:t>
            </a:fld>
            <a:endParaRPr lang="en-US" dirty="0">
              <a:solidFill>
                <a:prstClr val="black">
                  <a:tint val="95000"/>
                </a:prstClr>
              </a:solidFill>
              <a:latin typeface="Corbel"/>
            </a:endParaRPr>
          </a:p>
        </p:txBody>
      </p:sp>
      <p:sp>
        <p:nvSpPr>
          <p:cNvPr id="3" name="TextBox 2"/>
          <p:cNvSpPr txBox="1"/>
          <p:nvPr/>
        </p:nvSpPr>
        <p:spPr>
          <a:xfrm>
            <a:off x="672330" y="3598392"/>
            <a:ext cx="2324675" cy="954107"/>
          </a:xfrm>
          <a:prstGeom prst="rect">
            <a:avLst/>
          </a:prstGeom>
          <a:noFill/>
        </p:spPr>
        <p:txBody>
          <a:bodyPr wrap="none" rtlCol="0">
            <a:spAutoFit/>
          </a:bodyPr>
          <a:lstStyle/>
          <a:p>
            <a:pPr algn="ctr"/>
            <a:r>
              <a:rPr lang="en-US" sz="2800" b="1" dirty="0">
                <a:solidFill>
                  <a:prstClr val="black"/>
                </a:solidFill>
                <a:latin typeface="Corbel"/>
              </a:rPr>
              <a:t>The Urban</a:t>
            </a:r>
          </a:p>
          <a:p>
            <a:pPr algn="ctr"/>
            <a:r>
              <a:rPr lang="en-US" sz="2800" b="1" dirty="0">
                <a:solidFill>
                  <a:prstClr val="black"/>
                </a:solidFill>
                <a:latin typeface="Corbel"/>
              </a:rPr>
              <a:t>Death Project</a:t>
            </a:r>
          </a:p>
        </p:txBody>
      </p:sp>
    </p:spTree>
    <p:extLst>
      <p:ext uri="{BB962C8B-B14F-4D97-AF65-F5344CB8AC3E}">
        <p14:creationId xmlns:p14="http://schemas.microsoft.com/office/powerpoint/2010/main" val="1302213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use furniture</a:t>
            </a:r>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64</a:t>
            </a:fld>
            <a:endParaRPr lang="en-US" dirty="0">
              <a:solidFill>
                <a:prstClr val="black">
                  <a:tint val="95000"/>
                </a:prstClr>
              </a:solidFill>
              <a:latin typeface="Corbel"/>
            </a:endParaRPr>
          </a:p>
        </p:txBody>
      </p:sp>
      <p:pic>
        <p:nvPicPr>
          <p:cNvPr id="10" name="Content Placeholder 9"/>
          <p:cNvPicPr>
            <a:picLocks noGrp="1" noChangeAspect="1"/>
          </p:cNvPicPr>
          <p:nvPr>
            <p:ph idx="1"/>
          </p:nvPr>
        </p:nvPicPr>
        <p:blipFill>
          <a:blip r:embed="rId3"/>
          <a:stretch>
            <a:fillRect/>
          </a:stretch>
        </p:blipFill>
        <p:spPr>
          <a:xfrm>
            <a:off x="3619501" y="2118552"/>
            <a:ext cx="4848225" cy="3648075"/>
          </a:xfrm>
          <a:prstGeom prst="rect">
            <a:avLst/>
          </a:prstGeom>
        </p:spPr>
      </p:pic>
      <p:sp>
        <p:nvSpPr>
          <p:cNvPr id="8" name="AutoShape 8" descr="http://www.coffinitup.com/coffins/occassional.jpg"/>
          <p:cNvSpPr>
            <a:spLocks noChangeAspect="1" noChangeArrowheads="1"/>
          </p:cNvSpPr>
          <p:nvPr/>
        </p:nvSpPr>
        <p:spPr bwMode="auto">
          <a:xfrm>
            <a:off x="3319465" y="2505075"/>
            <a:ext cx="2505075" cy="18478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latin typeface="Corbel"/>
            </a:endParaRPr>
          </a:p>
        </p:txBody>
      </p:sp>
      <p:pic>
        <p:nvPicPr>
          <p:cNvPr id="9" name="Picture 8"/>
          <p:cNvPicPr>
            <a:picLocks noChangeAspect="1"/>
          </p:cNvPicPr>
          <p:nvPr/>
        </p:nvPicPr>
        <p:blipFill>
          <a:blip r:embed="rId4"/>
          <a:stretch>
            <a:fillRect/>
          </a:stretch>
        </p:blipFill>
        <p:spPr>
          <a:xfrm>
            <a:off x="276358" y="2505077"/>
            <a:ext cx="3043107" cy="2244725"/>
          </a:xfrm>
          <a:prstGeom prst="rect">
            <a:avLst/>
          </a:prstGeom>
        </p:spPr>
      </p:pic>
      <p:sp>
        <p:nvSpPr>
          <p:cNvPr id="11" name="TextBox 10"/>
          <p:cNvSpPr txBox="1"/>
          <p:nvPr/>
        </p:nvSpPr>
        <p:spPr>
          <a:xfrm>
            <a:off x="276358" y="6070600"/>
            <a:ext cx="4237827" cy="369332"/>
          </a:xfrm>
          <a:prstGeom prst="rect">
            <a:avLst/>
          </a:prstGeom>
          <a:noFill/>
        </p:spPr>
        <p:txBody>
          <a:bodyPr wrap="none" rtlCol="0">
            <a:spAutoFit/>
          </a:bodyPr>
          <a:lstStyle/>
          <a:p>
            <a:r>
              <a:rPr lang="en-US" b="1" dirty="0">
                <a:solidFill>
                  <a:prstClr val="black"/>
                </a:solidFill>
                <a:latin typeface="Corbel"/>
              </a:rPr>
              <a:t>Designed and built by Bryan Schoening.  </a:t>
            </a:r>
          </a:p>
        </p:txBody>
      </p:sp>
    </p:spTree>
    <p:extLst>
      <p:ext uri="{BB962C8B-B14F-4D97-AF65-F5344CB8AC3E}">
        <p14:creationId xmlns:p14="http://schemas.microsoft.com/office/powerpoint/2010/main" val="7324892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skull in </a:t>
            </a:r>
            <a:r>
              <a:rPr lang="en-US" i="1" dirty="0"/>
              <a:t>Hamlet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85800" y="2057402"/>
            <a:ext cx="6141968" cy="3426849"/>
          </a:xfrm>
        </p:spPr>
      </p:pic>
      <p:sp>
        <p:nvSpPr>
          <p:cNvPr id="3" name="Slide Number Placeholder 2"/>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65</a:t>
            </a:fld>
            <a:endParaRPr lang="en-US" dirty="0">
              <a:solidFill>
                <a:prstClr val="black">
                  <a:tint val="95000"/>
                </a:prstClr>
              </a:solidFill>
              <a:latin typeface="Corbel"/>
            </a:endParaRPr>
          </a:p>
        </p:txBody>
      </p:sp>
      <p:sp>
        <p:nvSpPr>
          <p:cNvPr id="5" name="TextBox 4"/>
          <p:cNvSpPr txBox="1"/>
          <p:nvPr/>
        </p:nvSpPr>
        <p:spPr>
          <a:xfrm>
            <a:off x="7208699" y="2565991"/>
            <a:ext cx="1729563" cy="369332"/>
          </a:xfrm>
          <a:prstGeom prst="rect">
            <a:avLst/>
          </a:prstGeom>
          <a:noFill/>
        </p:spPr>
        <p:txBody>
          <a:bodyPr wrap="square" rtlCol="0">
            <a:spAutoFit/>
          </a:bodyPr>
          <a:lstStyle/>
          <a:p>
            <a:r>
              <a:rPr lang="en-US" b="1" dirty="0">
                <a:solidFill>
                  <a:prstClr val="black"/>
                </a:solidFill>
                <a:latin typeface="Corbel"/>
              </a:rPr>
              <a:t>Juan Potoachi?</a:t>
            </a:r>
          </a:p>
        </p:txBody>
      </p:sp>
      <p:cxnSp>
        <p:nvCxnSpPr>
          <p:cNvPr id="7" name="Straight Arrow Connector 6"/>
          <p:cNvCxnSpPr/>
          <p:nvPr/>
        </p:nvCxnSpPr>
        <p:spPr>
          <a:xfrm flipH="1">
            <a:off x="6248400" y="2362200"/>
            <a:ext cx="1371600" cy="228600"/>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5460127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Cremains to Diamonds</a:t>
            </a:r>
          </a:p>
        </p:txBody>
      </p:sp>
      <p:pic>
        <p:nvPicPr>
          <p:cNvPr id="5" name="Content Placeholder 4"/>
          <p:cNvPicPr>
            <a:picLocks noGrp="1" noChangeAspect="1"/>
          </p:cNvPicPr>
          <p:nvPr>
            <p:ph idx="1"/>
          </p:nvPr>
        </p:nvPicPr>
        <p:blipFill>
          <a:blip r:embed="rId3"/>
          <a:stretch>
            <a:fillRect/>
          </a:stretch>
        </p:blipFill>
        <p:spPr>
          <a:xfrm>
            <a:off x="2081502" y="1736758"/>
            <a:ext cx="4455825" cy="1960563"/>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66</a:t>
            </a:fld>
            <a:endParaRPr lang="en-US" dirty="0">
              <a:solidFill>
                <a:prstClr val="black">
                  <a:tint val="95000"/>
                </a:prstClr>
              </a:solidFill>
              <a:latin typeface="Corbe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81325" y="3848099"/>
            <a:ext cx="2844800" cy="3251200"/>
          </a:xfrm>
          <a:prstGeom prst="rect">
            <a:avLst/>
          </a:prstGeom>
        </p:spPr>
      </p:pic>
    </p:spTree>
    <p:extLst>
      <p:ext uri="{BB962C8B-B14F-4D97-AF65-F5344CB8AC3E}">
        <p14:creationId xmlns:p14="http://schemas.microsoft.com/office/powerpoint/2010/main" val="7120266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Cremains to Vinyl Records</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7200" y="2076820"/>
            <a:ext cx="8229600" cy="4021984"/>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67</a:t>
            </a:fld>
            <a:endParaRPr lang="en-US" dirty="0">
              <a:solidFill>
                <a:prstClr val="black">
                  <a:tint val="95000"/>
                </a:prstClr>
              </a:solidFill>
              <a:latin typeface="Corbel"/>
            </a:endParaRPr>
          </a:p>
        </p:txBody>
      </p:sp>
    </p:spTree>
    <p:extLst>
      <p:ext uri="{BB962C8B-B14F-4D97-AF65-F5344CB8AC3E}">
        <p14:creationId xmlns:p14="http://schemas.microsoft.com/office/powerpoint/2010/main" val="4088017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Cremains to Portraits</a:t>
            </a:r>
          </a:p>
        </p:txBody>
      </p:sp>
      <p:pic>
        <p:nvPicPr>
          <p:cNvPr id="7" name="Content Placeholder 6"/>
          <p:cNvPicPr>
            <a:picLocks noGrp="1" noChangeAspect="1"/>
          </p:cNvPicPr>
          <p:nvPr>
            <p:ph idx="1"/>
          </p:nvPr>
        </p:nvPicPr>
        <p:blipFill>
          <a:blip r:embed="rId3"/>
          <a:stretch>
            <a:fillRect/>
          </a:stretch>
        </p:blipFill>
        <p:spPr>
          <a:xfrm>
            <a:off x="4970464" y="1698992"/>
            <a:ext cx="3495675" cy="4476750"/>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68</a:t>
            </a:fld>
            <a:endParaRPr lang="en-US" dirty="0">
              <a:solidFill>
                <a:prstClr val="black">
                  <a:tint val="95000"/>
                </a:prstClr>
              </a:solidFill>
              <a:latin typeface="Corbel"/>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5950" y="2494300"/>
            <a:ext cx="3841750" cy="1443069"/>
          </a:xfrm>
          <a:prstGeom prst="rect">
            <a:avLst/>
          </a:prstGeom>
        </p:spPr>
      </p:pic>
    </p:spTree>
    <p:extLst>
      <p:ext uri="{BB962C8B-B14F-4D97-AF65-F5344CB8AC3E}">
        <p14:creationId xmlns:p14="http://schemas.microsoft.com/office/powerpoint/2010/main" val="35423137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Bullets and shotgun shells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69</a:t>
            </a:fld>
            <a:endParaRPr lang="en-US" dirty="0">
              <a:solidFill>
                <a:prstClr val="black">
                  <a:tint val="95000"/>
                </a:prstClr>
              </a:solidFill>
              <a:latin typeface="Corbe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384" y="1584694"/>
            <a:ext cx="7212012" cy="2372163"/>
          </a:xfrm>
          <a:prstGeom prst="rect">
            <a:avLst/>
          </a:prstGeom>
        </p:spPr>
      </p:pic>
      <p:pic>
        <p:nvPicPr>
          <p:cNvPr id="6" name="Picture 5"/>
          <p:cNvPicPr>
            <a:picLocks noChangeAspect="1"/>
          </p:cNvPicPr>
          <p:nvPr/>
        </p:nvPicPr>
        <p:blipFill>
          <a:blip r:embed="rId4"/>
          <a:stretch>
            <a:fillRect/>
          </a:stretch>
        </p:blipFill>
        <p:spPr>
          <a:xfrm>
            <a:off x="5500689" y="4323870"/>
            <a:ext cx="2105025" cy="22098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1744" y="4164549"/>
            <a:ext cx="3454400" cy="2312450"/>
          </a:xfrm>
          <a:prstGeom prst="rect">
            <a:avLst/>
          </a:prstGeom>
        </p:spPr>
      </p:pic>
    </p:spTree>
    <p:extLst>
      <p:ext uri="{BB962C8B-B14F-4D97-AF65-F5344CB8AC3E}">
        <p14:creationId xmlns:p14="http://schemas.microsoft.com/office/powerpoint/2010/main" val="1994546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Methods</a:t>
            </a:r>
          </a:p>
        </p:txBody>
      </p:sp>
      <p:sp>
        <p:nvSpPr>
          <p:cNvPr id="3" name="Content Placeholder 2"/>
          <p:cNvSpPr>
            <a:spLocks noGrp="1"/>
          </p:cNvSpPr>
          <p:nvPr>
            <p:ph idx="1"/>
          </p:nvPr>
        </p:nvSpPr>
        <p:spPr>
          <a:xfrm>
            <a:off x="421064" y="1600200"/>
            <a:ext cx="8229600" cy="5073103"/>
          </a:xfrm>
        </p:spPr>
        <p:txBody>
          <a:bodyPr>
            <a:normAutofit fontScale="85000" lnSpcReduction="20000"/>
          </a:bodyPr>
          <a:lstStyle/>
          <a:p>
            <a:r>
              <a:rPr lang="en-US" b="1" dirty="0"/>
              <a:t>3.  Voluntary Euthanasia (assisted suicide)</a:t>
            </a:r>
          </a:p>
          <a:p>
            <a:pPr lvl="1">
              <a:spcBef>
                <a:spcPts val="1200"/>
              </a:spcBef>
            </a:pPr>
            <a:r>
              <a:rPr lang="en-US" b="1" dirty="0"/>
              <a:t>By Statute</a:t>
            </a:r>
          </a:p>
          <a:p>
            <a:pPr lvl="2"/>
            <a:r>
              <a:rPr lang="en-US" b="1" dirty="0"/>
              <a:t>California</a:t>
            </a:r>
          </a:p>
          <a:p>
            <a:pPr lvl="2"/>
            <a:r>
              <a:rPr lang="en-US" b="1" dirty="0"/>
              <a:t>Colorado</a:t>
            </a:r>
          </a:p>
          <a:p>
            <a:pPr lvl="2"/>
            <a:r>
              <a:rPr lang="en-US" b="1" dirty="0"/>
              <a:t>DC</a:t>
            </a:r>
          </a:p>
          <a:p>
            <a:pPr lvl="2"/>
            <a:r>
              <a:rPr lang="en-US" b="1" dirty="0"/>
              <a:t>Hawaii</a:t>
            </a:r>
          </a:p>
          <a:p>
            <a:pPr lvl="2"/>
            <a:r>
              <a:rPr lang="en-US" b="1" dirty="0"/>
              <a:t>Maine</a:t>
            </a:r>
          </a:p>
          <a:p>
            <a:pPr lvl="2"/>
            <a:r>
              <a:rPr lang="en-US" b="1" dirty="0"/>
              <a:t>New Jersey</a:t>
            </a:r>
          </a:p>
          <a:p>
            <a:pPr lvl="2"/>
            <a:r>
              <a:rPr lang="en-US" b="1" dirty="0"/>
              <a:t>New Mexico</a:t>
            </a:r>
          </a:p>
          <a:p>
            <a:pPr lvl="2"/>
            <a:r>
              <a:rPr lang="en-US" b="1" dirty="0"/>
              <a:t>Oregon</a:t>
            </a:r>
          </a:p>
          <a:p>
            <a:pPr lvl="2"/>
            <a:r>
              <a:rPr lang="en-US" b="1" dirty="0"/>
              <a:t>Vermont</a:t>
            </a:r>
          </a:p>
          <a:p>
            <a:pPr lvl="2"/>
            <a:r>
              <a:rPr lang="en-US" b="1" dirty="0"/>
              <a:t>Washington</a:t>
            </a:r>
          </a:p>
          <a:p>
            <a:pPr lvl="1">
              <a:spcBef>
                <a:spcPts val="1800"/>
              </a:spcBef>
            </a:pPr>
            <a:r>
              <a:rPr lang="en-US" b="1" dirty="0"/>
              <a:t>By Judicial Decision</a:t>
            </a:r>
          </a:p>
          <a:p>
            <a:pPr lvl="2"/>
            <a:r>
              <a:rPr lang="en-US" b="1" dirty="0"/>
              <a:t>Montana</a:t>
            </a:r>
          </a:p>
        </p:txBody>
      </p:sp>
      <p:sp>
        <p:nvSpPr>
          <p:cNvPr id="4" name="Slide Number Placeholder 3"/>
          <p:cNvSpPr>
            <a:spLocks noGrp="1"/>
          </p:cNvSpPr>
          <p:nvPr>
            <p:ph type="sldNum" sz="quarter" idx="12"/>
          </p:nvPr>
        </p:nvSpPr>
        <p:spPr/>
        <p:txBody>
          <a:bodyPr/>
          <a:lstStyle/>
          <a:p>
            <a:fld id="{6F3E491D-62EA-4978-8EB0-15699809B81B}" type="slidenum">
              <a:rPr lang="en-US" smtClean="0"/>
              <a:pPr/>
              <a:t>7</a:t>
            </a:fld>
            <a:endParaRPr lang="en-US" dirty="0"/>
          </a:p>
        </p:txBody>
      </p:sp>
    </p:spTree>
    <p:extLst>
      <p:ext uri="{BB962C8B-B14F-4D97-AF65-F5344CB8AC3E}">
        <p14:creationId xmlns:p14="http://schemas.microsoft.com/office/powerpoint/2010/main" val="35956454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Fireworks</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70</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2108200" y="1775192"/>
            <a:ext cx="6096196" cy="1263722"/>
          </a:xfrm>
          <a:prstGeom prst="rect">
            <a:avLst/>
          </a:prstGeom>
        </p:spPr>
      </p:pic>
      <p:pic>
        <p:nvPicPr>
          <p:cNvPr id="6" name="Picture 5"/>
          <p:cNvPicPr>
            <a:picLocks noChangeAspect="1"/>
          </p:cNvPicPr>
          <p:nvPr/>
        </p:nvPicPr>
        <p:blipFill>
          <a:blip r:embed="rId4"/>
          <a:stretch>
            <a:fillRect/>
          </a:stretch>
        </p:blipFill>
        <p:spPr>
          <a:xfrm>
            <a:off x="4572002" y="3460933"/>
            <a:ext cx="3432741" cy="280193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9720453">
            <a:off x="308575" y="4191505"/>
            <a:ext cx="3884496" cy="1056702"/>
          </a:xfrm>
          <a:prstGeom prst="rect">
            <a:avLst/>
          </a:prstGeom>
        </p:spPr>
      </p:pic>
    </p:spTree>
    <p:extLst>
      <p:ext uri="{BB962C8B-B14F-4D97-AF65-F5344CB8AC3E}">
        <p14:creationId xmlns:p14="http://schemas.microsoft.com/office/powerpoint/2010/main" val="3388908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to Tattoo ink</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71</a:t>
            </a:fld>
            <a:endParaRPr lang="en-US" dirty="0">
              <a:solidFill>
                <a:prstClr val="black">
                  <a:tint val="95000"/>
                </a:prstClr>
              </a:solidFill>
              <a:latin typeface="Corbel"/>
            </a:endParaRPr>
          </a:p>
        </p:txBody>
      </p:sp>
      <p:pic>
        <p:nvPicPr>
          <p:cNvPr id="5" name="Picture 4"/>
          <p:cNvPicPr>
            <a:picLocks noChangeAspect="1"/>
          </p:cNvPicPr>
          <p:nvPr/>
        </p:nvPicPr>
        <p:blipFill>
          <a:blip r:embed="rId3"/>
          <a:stretch>
            <a:fillRect/>
          </a:stretch>
        </p:blipFill>
        <p:spPr>
          <a:xfrm>
            <a:off x="1600200" y="2121084"/>
            <a:ext cx="5943600" cy="3933825"/>
          </a:xfrm>
          <a:prstGeom prst="rect">
            <a:avLst/>
          </a:prstGeom>
        </p:spPr>
      </p:pic>
    </p:spTree>
    <p:extLst>
      <p:ext uri="{BB962C8B-B14F-4D97-AF65-F5344CB8AC3E}">
        <p14:creationId xmlns:p14="http://schemas.microsoft.com/office/powerpoint/2010/main" val="12622557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Launch into space</a:t>
            </a:r>
          </a:p>
        </p:txBody>
      </p:sp>
      <p:pic>
        <p:nvPicPr>
          <p:cNvPr id="6" name="Content Placeholder 5"/>
          <p:cNvPicPr>
            <a:picLocks noGrp="1" noChangeAspect="1"/>
          </p:cNvPicPr>
          <p:nvPr>
            <p:ph idx="1"/>
          </p:nvPr>
        </p:nvPicPr>
        <p:blipFill>
          <a:blip r:embed="rId3"/>
          <a:stretch>
            <a:fillRect/>
          </a:stretch>
        </p:blipFill>
        <p:spPr>
          <a:xfrm>
            <a:off x="1370014" y="4262438"/>
            <a:ext cx="1503363" cy="1503363"/>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72</a:t>
            </a:fld>
            <a:endParaRPr lang="en-US" dirty="0">
              <a:solidFill>
                <a:prstClr val="black">
                  <a:tint val="95000"/>
                </a:prstClr>
              </a:solidFill>
              <a:latin typeface="Corbel"/>
            </a:endParaRPr>
          </a:p>
        </p:txBody>
      </p:sp>
      <p:pic>
        <p:nvPicPr>
          <p:cNvPr id="5" name="Picture 4"/>
          <p:cNvPicPr>
            <a:picLocks noChangeAspect="1"/>
          </p:cNvPicPr>
          <p:nvPr/>
        </p:nvPicPr>
        <p:blipFill>
          <a:blip r:embed="rId4"/>
          <a:stretch>
            <a:fillRect/>
          </a:stretch>
        </p:blipFill>
        <p:spPr>
          <a:xfrm>
            <a:off x="552450" y="1775193"/>
            <a:ext cx="8039100" cy="1990725"/>
          </a:xfrm>
          <a:prstGeom prst="rect">
            <a:avLst/>
          </a:prstGeom>
        </p:spPr>
      </p:pic>
      <p:sp>
        <p:nvSpPr>
          <p:cNvPr id="7" name="TextBox 6"/>
          <p:cNvSpPr txBox="1"/>
          <p:nvPr/>
        </p:nvSpPr>
        <p:spPr>
          <a:xfrm>
            <a:off x="1370014" y="6077653"/>
            <a:ext cx="1643399" cy="369332"/>
          </a:xfrm>
          <a:prstGeom prst="rect">
            <a:avLst/>
          </a:prstGeom>
          <a:noFill/>
        </p:spPr>
        <p:txBody>
          <a:bodyPr wrap="none" rtlCol="0">
            <a:spAutoFit/>
          </a:bodyPr>
          <a:lstStyle/>
          <a:p>
            <a:r>
              <a:rPr lang="en-US" b="1" dirty="0">
                <a:solidFill>
                  <a:prstClr val="black"/>
                </a:solidFill>
                <a:latin typeface="Corbel"/>
              </a:rPr>
              <a:t>Timothy Leary</a:t>
            </a:r>
          </a:p>
        </p:txBody>
      </p:sp>
      <p:pic>
        <p:nvPicPr>
          <p:cNvPr id="8" name="Picture 7"/>
          <p:cNvPicPr>
            <a:picLocks noChangeAspect="1"/>
          </p:cNvPicPr>
          <p:nvPr/>
        </p:nvPicPr>
        <p:blipFill>
          <a:blip r:embed="rId5"/>
          <a:stretch>
            <a:fillRect/>
          </a:stretch>
        </p:blipFill>
        <p:spPr>
          <a:xfrm>
            <a:off x="3848102" y="4262438"/>
            <a:ext cx="1450975" cy="1450975"/>
          </a:xfrm>
          <a:prstGeom prst="rect">
            <a:avLst/>
          </a:prstGeom>
        </p:spPr>
      </p:pic>
      <p:sp>
        <p:nvSpPr>
          <p:cNvPr id="9" name="TextBox 8"/>
          <p:cNvSpPr txBox="1"/>
          <p:nvPr/>
        </p:nvSpPr>
        <p:spPr>
          <a:xfrm>
            <a:off x="3610679" y="6083486"/>
            <a:ext cx="1922642" cy="369332"/>
          </a:xfrm>
          <a:prstGeom prst="rect">
            <a:avLst/>
          </a:prstGeom>
          <a:noFill/>
        </p:spPr>
        <p:txBody>
          <a:bodyPr wrap="none" rtlCol="0">
            <a:spAutoFit/>
          </a:bodyPr>
          <a:lstStyle/>
          <a:p>
            <a:r>
              <a:rPr lang="en-US" b="1" dirty="0">
                <a:solidFill>
                  <a:prstClr val="black"/>
                </a:solidFill>
                <a:latin typeface="Corbel"/>
              </a:rPr>
              <a:t>Gene Rodenberry</a:t>
            </a:r>
          </a:p>
        </p:txBody>
      </p:sp>
      <p:pic>
        <p:nvPicPr>
          <p:cNvPr id="10" name="Picture 9"/>
          <p:cNvPicPr>
            <a:picLocks noChangeAspect="1"/>
          </p:cNvPicPr>
          <p:nvPr/>
        </p:nvPicPr>
        <p:blipFill>
          <a:blip r:embed="rId6"/>
          <a:stretch>
            <a:fillRect/>
          </a:stretch>
        </p:blipFill>
        <p:spPr>
          <a:xfrm>
            <a:off x="6361114" y="4262438"/>
            <a:ext cx="1503363" cy="1503363"/>
          </a:xfrm>
          <a:prstGeom prst="rect">
            <a:avLst/>
          </a:prstGeom>
        </p:spPr>
      </p:pic>
      <p:sp>
        <p:nvSpPr>
          <p:cNvPr id="11" name="TextBox 10"/>
          <p:cNvSpPr txBox="1"/>
          <p:nvPr/>
        </p:nvSpPr>
        <p:spPr>
          <a:xfrm>
            <a:off x="6235702" y="6077653"/>
            <a:ext cx="2212785" cy="369332"/>
          </a:xfrm>
          <a:prstGeom prst="rect">
            <a:avLst/>
          </a:prstGeom>
          <a:noFill/>
        </p:spPr>
        <p:txBody>
          <a:bodyPr wrap="none" rtlCol="0">
            <a:spAutoFit/>
          </a:bodyPr>
          <a:lstStyle/>
          <a:p>
            <a:r>
              <a:rPr lang="en-US" b="1" dirty="0">
                <a:solidFill>
                  <a:prstClr val="black"/>
                </a:solidFill>
                <a:latin typeface="Corbel"/>
              </a:rPr>
              <a:t>Joe and Jane Ingram</a:t>
            </a:r>
          </a:p>
        </p:txBody>
      </p:sp>
    </p:spTree>
    <p:extLst>
      <p:ext uri="{BB962C8B-B14F-4D97-AF65-F5344CB8AC3E}">
        <p14:creationId xmlns:p14="http://schemas.microsoft.com/office/powerpoint/2010/main" val="389791317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5" name="Content Placeholder 4"/>
          <p:cNvPicPr>
            <a:picLocks noGrp="1" noChangeAspect="1"/>
          </p:cNvPicPr>
          <p:nvPr>
            <p:ph idx="1"/>
          </p:nvPr>
        </p:nvPicPr>
        <p:blipFill>
          <a:blip r:embed="rId3"/>
          <a:stretch>
            <a:fillRect/>
          </a:stretch>
        </p:blipFill>
        <p:spPr>
          <a:xfrm>
            <a:off x="1193800" y="1879602"/>
            <a:ext cx="6470650" cy="3911599"/>
          </a:xfrm>
          <a:prstGeom prst="rect">
            <a:avLst/>
          </a:prstGeom>
        </p:spPr>
      </p:pic>
      <p:sp>
        <p:nvSpPr>
          <p:cNvPr id="4" name="Slide Number Placeholder 3"/>
          <p:cNvSpPr>
            <a:spLocks noGrp="1"/>
          </p:cNvSpPr>
          <p:nvPr>
            <p:ph type="sldNum" sz="quarter" idx="12"/>
          </p:nvPr>
        </p:nvSpPr>
        <p:spPr/>
        <p:txBody>
          <a:bodyPr/>
          <a:lstStyle/>
          <a:p>
            <a:fld id="{7D989C6C-3C0B-4B21-98BA-68C5A765C3D7}" type="slidenum">
              <a:rPr lang="en-US">
                <a:solidFill>
                  <a:prstClr val="black">
                    <a:tint val="95000"/>
                  </a:prstClr>
                </a:solidFill>
                <a:latin typeface="Corbel"/>
              </a:rPr>
              <a:pPr/>
              <a:t>73</a:t>
            </a:fld>
            <a:endParaRPr lang="en-US" dirty="0">
              <a:solidFill>
                <a:prstClr val="black">
                  <a:tint val="95000"/>
                </a:prstClr>
              </a:solidFill>
              <a:latin typeface="Corbel"/>
            </a:endParaRPr>
          </a:p>
        </p:txBody>
      </p:sp>
    </p:spTree>
    <p:extLst>
      <p:ext uri="{BB962C8B-B14F-4D97-AF65-F5344CB8AC3E}">
        <p14:creationId xmlns:p14="http://schemas.microsoft.com/office/powerpoint/2010/main" val="402888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Methods</a:t>
            </a:r>
          </a:p>
        </p:txBody>
      </p:sp>
      <p:sp>
        <p:nvSpPr>
          <p:cNvPr id="3" name="Content Placeholder 2"/>
          <p:cNvSpPr>
            <a:spLocks noGrp="1"/>
          </p:cNvSpPr>
          <p:nvPr>
            <p:ph idx="1"/>
          </p:nvPr>
        </p:nvSpPr>
        <p:spPr>
          <a:xfrm>
            <a:off x="421064" y="1600200"/>
            <a:ext cx="8229600" cy="5073103"/>
          </a:xfrm>
        </p:spPr>
        <p:txBody>
          <a:bodyPr>
            <a:normAutofit/>
          </a:bodyPr>
          <a:lstStyle/>
          <a:p>
            <a:r>
              <a:rPr lang="en-US" b="1" dirty="0"/>
              <a:t>4.  Active (requested) Euthanasia</a:t>
            </a:r>
          </a:p>
        </p:txBody>
      </p:sp>
      <p:sp>
        <p:nvSpPr>
          <p:cNvPr id="4" name="Slide Number Placeholder 3"/>
          <p:cNvSpPr>
            <a:spLocks noGrp="1"/>
          </p:cNvSpPr>
          <p:nvPr>
            <p:ph type="sldNum" sz="quarter" idx="12"/>
          </p:nvPr>
        </p:nvSpPr>
        <p:spPr/>
        <p:txBody>
          <a:bodyPr/>
          <a:lstStyle/>
          <a:p>
            <a:fld id="{6F3E491D-62EA-4978-8EB0-15699809B81B}" type="slidenum">
              <a:rPr lang="en-US" smtClean="0"/>
              <a:pPr/>
              <a:t>8</a:t>
            </a:fld>
            <a:endParaRPr lang="en-US" dirty="0"/>
          </a:p>
        </p:txBody>
      </p:sp>
      <p:pic>
        <p:nvPicPr>
          <p:cNvPr id="5" name="Picture 4">
            <a:extLst>
              <a:ext uri="{FF2B5EF4-FFF2-40B4-BE49-F238E27FC236}">
                <a16:creationId xmlns:a16="http://schemas.microsoft.com/office/drawing/2014/main" id="{FF90E8BE-D8D0-45D8-A0E1-7A56FA835B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2514600"/>
            <a:ext cx="5080752" cy="4034012"/>
          </a:xfrm>
          <a:prstGeom prst="rect">
            <a:avLst/>
          </a:prstGeom>
        </p:spPr>
      </p:pic>
    </p:spTree>
    <p:extLst>
      <p:ext uri="{BB962C8B-B14F-4D97-AF65-F5344CB8AC3E}">
        <p14:creationId xmlns:p14="http://schemas.microsoft.com/office/powerpoint/2010/main" val="2179255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Death Methods</a:t>
            </a:r>
          </a:p>
        </p:txBody>
      </p:sp>
      <p:sp>
        <p:nvSpPr>
          <p:cNvPr id="3" name="Content Placeholder 2"/>
          <p:cNvSpPr>
            <a:spLocks noGrp="1"/>
          </p:cNvSpPr>
          <p:nvPr>
            <p:ph idx="1"/>
          </p:nvPr>
        </p:nvSpPr>
        <p:spPr/>
        <p:txBody>
          <a:bodyPr/>
          <a:lstStyle/>
          <a:p>
            <a:r>
              <a:rPr lang="en-US" b="1" dirty="0"/>
              <a:t>5.  Involuntary Euthanasia</a:t>
            </a:r>
          </a:p>
          <a:p>
            <a:endParaRPr lang="en-US" b="1" dirty="0"/>
          </a:p>
          <a:p>
            <a:pPr marL="118872" indent="0">
              <a:buNone/>
            </a:pPr>
            <a:r>
              <a:rPr lang="en-US" sz="2800" b="1" dirty="0"/>
              <a:t>“Whatever you need to do, you do it. There is no wrong. If someone needs to be killed, you kill '</a:t>
            </a:r>
            <a:r>
              <a:rPr lang="en-US" sz="2800" b="1" dirty="0" err="1"/>
              <a:t>em</a:t>
            </a:r>
            <a:r>
              <a:rPr lang="en-US" sz="2800" b="1" dirty="0"/>
              <a:t>. That's the way.”</a:t>
            </a:r>
          </a:p>
          <a:p>
            <a:pPr marL="118872" indent="0">
              <a:buNone/>
            </a:pPr>
            <a:endParaRPr lang="en-US" b="1" dirty="0"/>
          </a:p>
          <a:p>
            <a:pPr marL="118872" indent="0">
              <a:buNone/>
            </a:pPr>
            <a:r>
              <a:rPr lang="en-US" b="1"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964992"/>
            <a:ext cx="2419350" cy="2435808"/>
          </a:xfrm>
          <a:prstGeom prst="rect">
            <a:avLst/>
          </a:prstGeom>
        </p:spPr>
      </p:pic>
      <p:sp>
        <p:nvSpPr>
          <p:cNvPr id="5" name="TextBox 4"/>
          <p:cNvSpPr txBox="1"/>
          <p:nvPr/>
        </p:nvSpPr>
        <p:spPr>
          <a:xfrm>
            <a:off x="6019800" y="5943600"/>
            <a:ext cx="2921697" cy="369332"/>
          </a:xfrm>
          <a:prstGeom prst="rect">
            <a:avLst/>
          </a:prstGeom>
          <a:noFill/>
        </p:spPr>
        <p:txBody>
          <a:bodyPr wrap="none" rtlCol="0">
            <a:spAutoFit/>
          </a:bodyPr>
          <a:lstStyle/>
          <a:p>
            <a:r>
              <a:rPr lang="en-US" dirty="0"/>
              <a:t>Baby, House of 1000 Corpses</a:t>
            </a:r>
          </a:p>
        </p:txBody>
      </p:sp>
      <p:sp>
        <p:nvSpPr>
          <p:cNvPr id="6" name="Slide Number Placeholder 5"/>
          <p:cNvSpPr>
            <a:spLocks noGrp="1"/>
          </p:cNvSpPr>
          <p:nvPr>
            <p:ph type="sldNum" sz="quarter" idx="12"/>
          </p:nvPr>
        </p:nvSpPr>
        <p:spPr/>
        <p:txBody>
          <a:bodyPr/>
          <a:lstStyle/>
          <a:p>
            <a:fld id="{6F3E491D-62EA-4978-8EB0-15699809B81B}" type="slidenum">
              <a:rPr lang="en-US" smtClean="0"/>
              <a:pPr/>
              <a:t>9</a:t>
            </a:fld>
            <a:endParaRPr lang="en-US" dirty="0"/>
          </a:p>
        </p:txBody>
      </p:sp>
    </p:spTree>
    <p:extLst>
      <p:ext uri="{BB962C8B-B14F-4D97-AF65-F5344CB8AC3E}">
        <p14:creationId xmlns:p14="http://schemas.microsoft.com/office/powerpoint/2010/main" val="2560106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0</TotalTime>
  <Words>1854</Words>
  <Application>Microsoft Office PowerPoint</Application>
  <PresentationFormat>On-screen Show (4:3)</PresentationFormat>
  <Paragraphs>478</Paragraphs>
  <Slides>73</Slides>
  <Notes>73</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Wingdings 3</vt:lpstr>
      <vt:lpstr>Calibri</vt:lpstr>
      <vt:lpstr>Corbel</vt:lpstr>
      <vt:lpstr>Wingdings 2</vt:lpstr>
      <vt:lpstr>Wingdings</vt:lpstr>
      <vt:lpstr>Arial</vt:lpstr>
      <vt:lpstr>Module</vt:lpstr>
      <vt:lpstr>Planning for the  Death Event  </vt:lpstr>
      <vt:lpstr>Fears</vt:lpstr>
      <vt:lpstr>Famous cases</vt:lpstr>
      <vt:lpstr>Death Methods</vt:lpstr>
      <vt:lpstr>Death Methods</vt:lpstr>
      <vt:lpstr>Death Methods</vt:lpstr>
      <vt:lpstr>Death Methods</vt:lpstr>
      <vt:lpstr>Death Methods</vt:lpstr>
      <vt:lpstr>Death Methods</vt:lpstr>
      <vt:lpstr>Euthanasia Coaster </vt:lpstr>
      <vt:lpstr>Living Wills</vt:lpstr>
      <vt:lpstr>Formalities</vt:lpstr>
      <vt:lpstr>Opinion?</vt:lpstr>
      <vt:lpstr>Out-of-Hospital Do-Not-Resuscitate Order</vt:lpstr>
      <vt:lpstr>Physician Orders Regarding Life Sustaining Treatment (POLST)  Medical Orders for Scope of Treatment (MOST)</vt:lpstr>
      <vt:lpstr>Monday Reminders</vt:lpstr>
      <vt:lpstr>Participation Scoring</vt:lpstr>
      <vt:lpstr>Anatomical Gifts</vt:lpstr>
      <vt:lpstr>Reasons In Favor</vt:lpstr>
      <vt:lpstr>Reasons Against</vt:lpstr>
      <vt:lpstr>Transplant History</vt:lpstr>
      <vt:lpstr>Legal Evolution</vt:lpstr>
      <vt:lpstr>Revised Uniform Anatomical Gift Act of 2006</vt:lpstr>
      <vt:lpstr>Who may be a donee of his/her own organs?</vt:lpstr>
      <vt:lpstr>Who may donate another person’s organs?</vt:lpstr>
      <vt:lpstr>Who are proper recipients?</vt:lpstr>
      <vt:lpstr>Donation methods</vt:lpstr>
      <vt:lpstr>Donation methods</vt:lpstr>
      <vt:lpstr>Donation methods</vt:lpstr>
      <vt:lpstr>Donation methods</vt:lpstr>
      <vt:lpstr>Donation methods</vt:lpstr>
      <vt:lpstr>Warning!</vt:lpstr>
      <vt:lpstr>Possible solution</vt:lpstr>
      <vt:lpstr>Anti-donation methods</vt:lpstr>
      <vt:lpstr>Revocation methods</vt:lpstr>
      <vt:lpstr>Body Disposition</vt:lpstr>
      <vt:lpstr>1.  Fact or Urban Legend</vt:lpstr>
      <vt:lpstr>Enjoying the home life after death</vt:lpstr>
      <vt:lpstr>2.  Fact or Urban Legend</vt:lpstr>
      <vt:lpstr>Doctor to impale with steel stake</vt:lpstr>
      <vt:lpstr>3.  Fact or Urban Legend</vt:lpstr>
      <vt:lpstr>Pacemaker to dog</vt:lpstr>
      <vt:lpstr>4.  Fact or Urban Legend</vt:lpstr>
      <vt:lpstr>Buried in Ferrari</vt:lpstr>
      <vt:lpstr>How do you wanted to be handled?</vt:lpstr>
      <vt:lpstr>Religious considerations</vt:lpstr>
      <vt:lpstr>Governing law</vt:lpstr>
      <vt:lpstr>Disposition if no planning</vt:lpstr>
      <vt:lpstr>Disposition if no planning</vt:lpstr>
      <vt:lpstr>1. Written Directions</vt:lpstr>
      <vt:lpstr>Typical items covered</vt:lpstr>
      <vt:lpstr>Duty to carry out instructions</vt:lpstr>
      <vt:lpstr>Penalty for not following directions</vt:lpstr>
      <vt:lpstr>2.  Prepaid funeral contract</vt:lpstr>
      <vt:lpstr>Good idea?</vt:lpstr>
      <vt:lpstr>Liability for failure to follow</vt:lpstr>
      <vt:lpstr>3. Will provision</vt:lpstr>
      <vt:lpstr>4.  Designated agent</vt:lpstr>
      <vt:lpstr>Requirements</vt:lpstr>
      <vt:lpstr>Effect of divorce</vt:lpstr>
      <vt:lpstr>Unusual Dispositions</vt:lpstr>
      <vt:lpstr>Ashes to ink</vt:lpstr>
      <vt:lpstr>Compost</vt:lpstr>
      <vt:lpstr>Dual use furniture</vt:lpstr>
      <vt:lpstr>Use skull in Hamlet</vt:lpstr>
      <vt:lpstr>Cremains to Diamonds</vt:lpstr>
      <vt:lpstr>Cremains to Vinyl Records</vt:lpstr>
      <vt:lpstr>Cremains to Portraits</vt:lpstr>
      <vt:lpstr>Bullets and shotgun shells</vt:lpstr>
      <vt:lpstr>Fireworks</vt:lpstr>
      <vt:lpstr>Add to Tattoo ink</vt:lpstr>
      <vt:lpstr>Launch into space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2022-03-29T17:16:08Z</dcterms:created>
  <dcterms:modified xsi:type="dcterms:W3CDTF">2022-03-29T17:16:51Z</dcterms:modified>
</cp:coreProperties>
</file>