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2"/>
  </p:notesMasterIdLst>
  <p:handoutMasterIdLst>
    <p:handoutMasterId r:id="rId13"/>
  </p:handoutMasterIdLst>
  <p:sldIdLst>
    <p:sldId id="337" r:id="rId3"/>
    <p:sldId id="260" r:id="rId4"/>
    <p:sldId id="293" r:id="rId5"/>
    <p:sldId id="294" r:id="rId6"/>
    <p:sldId id="295" r:id="rId7"/>
    <p:sldId id="296" r:id="rId8"/>
    <p:sldId id="297" r:id="rId9"/>
    <p:sldId id="298" r:id="rId10"/>
    <p:sldId id="299" r:id="rId1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80155" autoAdjust="0"/>
  </p:normalViewPr>
  <p:slideViewPr>
    <p:cSldViewPr snapToGrid="0">
      <p:cViewPr varScale="1">
        <p:scale>
          <a:sx n="67" d="100"/>
          <a:sy n="67" d="100"/>
        </p:scale>
        <p:origin x="1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38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6D0D0F-DBE0-4AE4-A8F0-32D95F9C0D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86165" y="8730085"/>
            <a:ext cx="3077103" cy="470696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63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7739" cy="471054"/>
          </a:xfrm>
          <a:prstGeom prst="rect">
            <a:avLst/>
          </a:prstGeom>
        </p:spPr>
        <p:txBody>
          <a:bodyPr vert="horz" lIns="94177" tIns="47090" rIns="94177" bIns="470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3"/>
            <a:ext cx="3077739" cy="471054"/>
          </a:xfrm>
          <a:prstGeom prst="rect">
            <a:avLst/>
          </a:prstGeom>
        </p:spPr>
        <p:txBody>
          <a:bodyPr vert="horz" lIns="94177" tIns="47090" rIns="94177" bIns="4709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70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77" tIns="47090" rIns="94177" bIns="4709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7"/>
            <a:ext cx="5681980" cy="3696713"/>
          </a:xfrm>
          <a:prstGeom prst="rect">
            <a:avLst/>
          </a:prstGeom>
        </p:spPr>
        <p:txBody>
          <a:bodyPr vert="horz" lIns="94177" tIns="47090" rIns="94177" bIns="470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7424"/>
            <a:ext cx="3077739" cy="471053"/>
          </a:xfrm>
          <a:prstGeom prst="rect">
            <a:avLst/>
          </a:prstGeom>
        </p:spPr>
        <p:txBody>
          <a:bodyPr vert="horz" lIns="94177" tIns="47090" rIns="94177" bIns="470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4"/>
            <a:ext cx="3077739" cy="471053"/>
          </a:xfrm>
          <a:prstGeom prst="rect">
            <a:avLst/>
          </a:prstGeom>
        </p:spPr>
        <p:txBody>
          <a:bodyPr vert="horz" lIns="94177" tIns="47090" rIns="94177" bIns="47090" rtlCol="0" anchor="b"/>
          <a:lstStyle>
            <a:lvl1pPr algn="r">
              <a:defRPr sz="1200"/>
            </a:lvl1pPr>
          </a:lstStyle>
          <a:p>
            <a:fld id="{AC2ED1F1-8B55-40A4-997A-1D9A1854D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548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E1CD-20E0-4FAF-990A-339C0BF4D599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t>2/13/2022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0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2386-3DA5-4C4B-A15D-5699BED4C25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2/13/2022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2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6D-DDB4-41F2-8A13-6916C15EC0BE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2/13/2022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43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9DA6-AB07-4782-8FCB-681217A39C8F}" type="datetime1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059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A8AF-1B57-43CF-9990-EDD5044A67FB}" type="datetime1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5083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28D-A260-472E-9FF1-95056F9E8F65}" type="datetime1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7851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B38D-A9BA-4858-AEBE-FDD2A0C8F8BC}" type="datetime1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6205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76D6-8903-4C97-93A1-8DC5D0FCC2CF}" type="datetime1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9101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DC34-C68B-45E9-A67C-20D229ED2939}" type="datetime1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5760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915-0996-4B7B-8625-ECD543730877}" type="datetime1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2829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989-4179-4854-A1C4-A4C1777DFA80}" type="datetime1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728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9475-499E-499D-9C95-6C0DB193A91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2/13/2022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71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6BF80FC-F1F1-44DA-AF80-530BE104E586}" type="datetime1">
              <a:rPr lang="en-US" smtClean="0"/>
              <a:t>2/13/2022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3987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69B7-5D5D-417B-BCD7-E238177A84A8}" type="datetime1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19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43FF-5DE0-4A67-9F59-CB8EAB0160C3}" type="datetime1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349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368B-329E-4ADA-A6B8-385636F5B623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t>2/13/2022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E755-5416-406B-8448-3D519417E34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2/13/2022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4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CDD6-AD9A-4CD0-BDEE-5BFB6EF4B5C6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2/13/2022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7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E50A-8CE8-4FEE-AEA9-565C28AC12FB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2/13/2022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8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DF00-5464-441E-B3DB-D19260BE49E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2/13/2022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3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EEAC-DF5F-408C-9CCA-DD0D19A2F65B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2/13/2022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4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24EB89E-D017-4AA6-B4A8-E6BFA597EB69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2/13/2022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80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C60BD5F-7B52-4040-A662-C1DFF23AA183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2/13/2022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9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966BE4F-03B8-4E7C-876B-B88125FDC1AD}" type="datetime1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1290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F4F46-CBF3-4BF2-915C-0A5D1156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5D3B-B7E9-463D-AD55-667383BE0281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39136-5D2A-4FA5-B858-1DDEC96EF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368"/>
            <a:ext cx="9144000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6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7436"/>
            <a:ext cx="8077200" cy="320445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/>
              <a:t>Self-Help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89C6C-3C0B-4B21-98BA-68C5A765C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93012-5209-43C2-91BC-6CA7CA422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21" y="2056595"/>
            <a:ext cx="3711892" cy="27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5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27B0-FE56-43E8-8556-A241CBBA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6EF1C-BFDF-473C-AACC-3ACE03B8A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You need to know what your clients see and hear before they come to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FFB89-2E8C-48D9-8D0C-2119AE2B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</a:t>
            </a:fld>
            <a:endParaRPr kumimoji="0"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24B5F-6313-43B5-A5BF-452359C56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21" y="3526154"/>
            <a:ext cx="4970009" cy="278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0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8638-B903-4D05-A761-E2BD1E58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 written for lay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6C16D-4142-44E1-B058-D464808A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Some excellent!</a:t>
            </a:r>
          </a:p>
          <a:p>
            <a:endParaRPr lang="en-US" b="1" dirty="0"/>
          </a:p>
          <a:p>
            <a:r>
              <a:rPr lang="en-US" b="1" dirty="0"/>
              <a:t>Some terrible!</a:t>
            </a:r>
          </a:p>
          <a:p>
            <a:endParaRPr lang="en-US" b="1" dirty="0"/>
          </a:p>
          <a:p>
            <a:r>
              <a:rPr lang="en-US" b="1" dirty="0"/>
              <a:t>Some designed to sell a product.</a:t>
            </a:r>
          </a:p>
          <a:p>
            <a:endParaRPr lang="en-US" b="1" dirty="0"/>
          </a:p>
          <a:p>
            <a:r>
              <a:rPr lang="en-US" b="1" dirty="0"/>
              <a:t>Advice = Examine top sellers on Amazon and evaluate.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88D4D-B8AD-4A67-A5A8-DC5F4C65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510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4D93-3473-4285-B328-D574EEC7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kits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BBB3BE-07D1-442E-8A3A-4FCBE8BEC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7470" y="2051367"/>
            <a:ext cx="3287077" cy="42715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86A95-D263-408F-BCA9-B99699E7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362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4177C-FC9C-40E0-87A4-9B1F2D40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of mouth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48086-F1EA-4557-9EFB-ACA23080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Information and disinformation from:</a:t>
            </a:r>
          </a:p>
          <a:p>
            <a:pPr lvl="1"/>
            <a:r>
              <a:rPr lang="en-US" b="1" dirty="0"/>
              <a:t>Family members.</a:t>
            </a:r>
          </a:p>
          <a:p>
            <a:pPr lvl="1"/>
            <a:r>
              <a:rPr lang="en-US" b="1" dirty="0"/>
              <a:t>Friends.</a:t>
            </a:r>
          </a:p>
          <a:p>
            <a:pPr lvl="1"/>
            <a:r>
              <a:rPr lang="en-US" b="1" dirty="0"/>
              <a:t>Radio.</a:t>
            </a:r>
          </a:p>
          <a:p>
            <a:pPr lvl="1"/>
            <a:r>
              <a:rPr lang="en-US" b="1" dirty="0"/>
              <a:t>TV.</a:t>
            </a:r>
          </a:p>
          <a:p>
            <a:pPr lvl="1"/>
            <a:r>
              <a:rPr lang="en-US" b="1" dirty="0"/>
              <a:t>Internet.</a:t>
            </a:r>
          </a:p>
          <a:p>
            <a:pPr lvl="1"/>
            <a:r>
              <a:rPr lang="en-US" b="1" dirty="0"/>
              <a:t>Magazines.</a:t>
            </a:r>
          </a:p>
          <a:p>
            <a:pPr lvl="1"/>
            <a:r>
              <a:rPr lang="en-US" b="1" dirty="0"/>
              <a:t>Newspapers.</a:t>
            </a:r>
          </a:p>
          <a:p>
            <a:pPr lvl="1"/>
            <a:r>
              <a:rPr lang="en-US" b="1" dirty="0"/>
              <a:t>Social media.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8E6A3-164F-436B-A03C-634B591A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6</a:t>
            </a:fld>
            <a:endParaRPr kumimoji="0"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43797-7761-46BB-8AD9-2DFF99A6F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288" y="3023235"/>
            <a:ext cx="4970040" cy="258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F13C-8552-4179-A6CB-CE346EF5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Seminars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8040D4-641E-451A-9AA6-09A716CCF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55"/>
          <a:stretch/>
        </p:blipFill>
        <p:spPr>
          <a:xfrm>
            <a:off x="2806599" y="1811334"/>
            <a:ext cx="3530802" cy="46656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4B935-3BFD-44D7-A56A-F800EBC7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40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F216D-2D0C-40E3-9FC0-812D21120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01EC1-6D17-41D0-8AA4-4050CC1E5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Stand-alone software</a:t>
            </a:r>
          </a:p>
          <a:p>
            <a:endParaRPr lang="en-US" b="1" dirty="0"/>
          </a:p>
          <a:p>
            <a:r>
              <a:rPr lang="en-US" b="1" dirty="0"/>
              <a:t>Internet sites</a:t>
            </a:r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EFF37-6F4F-49E8-9726-D1A6F4E4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8</a:t>
            </a:fld>
            <a:endParaRPr kumimoji="0"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FA85D-BAA7-4C99-956D-A64D204B4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864"/>
          <a:stretch/>
        </p:blipFill>
        <p:spPr>
          <a:xfrm>
            <a:off x="5908138" y="2096643"/>
            <a:ext cx="2663190" cy="3691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7EF059-9F81-49CE-959E-E6CB5C896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98" y="4131944"/>
            <a:ext cx="3802048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6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90B3-CCF5-4810-956C-9430F944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" y="76202"/>
            <a:ext cx="8898255" cy="1252728"/>
          </a:xfrm>
        </p:spPr>
        <p:txBody>
          <a:bodyPr>
            <a:noAutofit/>
          </a:bodyPr>
          <a:lstStyle/>
          <a:p>
            <a:r>
              <a:rPr lang="en-US" sz="4000" dirty="0"/>
              <a:t>You’ve got to ask yourself one 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33A86-2DB1-4DD0-88A3-C7C1DCB0E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749165"/>
          </a:xfrm>
        </p:spPr>
        <p:txBody>
          <a:bodyPr/>
          <a:lstStyle/>
          <a:p>
            <a:r>
              <a:rPr lang="en-US" b="1" dirty="0"/>
              <a:t>Why should client hire you rather than use these very inexpensive self-help techniques?</a:t>
            </a:r>
          </a:p>
          <a:p>
            <a:pPr lvl="1"/>
            <a:r>
              <a:rPr lang="en-US" b="1" dirty="0"/>
              <a:t>Personal attention.</a:t>
            </a:r>
          </a:p>
          <a:p>
            <a:pPr lvl="1"/>
            <a:r>
              <a:rPr lang="en-US" b="1" dirty="0"/>
              <a:t>Personal advice.</a:t>
            </a:r>
          </a:p>
          <a:p>
            <a:pPr lvl="1"/>
            <a:r>
              <a:rPr lang="en-US" b="1" dirty="0"/>
              <a:t>Customized provisions beyond what the AIs can create.</a:t>
            </a:r>
          </a:p>
          <a:p>
            <a:pPr lvl="1"/>
            <a:r>
              <a:rPr lang="en-US" b="1" dirty="0"/>
              <a:t>Recognizing potential of contests and taking appropriate steps.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AEA5B-80B4-4D06-8229-8BE50ECD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698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P02_Types_of_Negotiable_Instrument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4489</TotalTime>
  <Words>139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Corbel</vt:lpstr>
      <vt:lpstr>Wingdings</vt:lpstr>
      <vt:lpstr>Wingdings 2</vt:lpstr>
      <vt:lpstr>Wingdings 3</vt:lpstr>
      <vt:lpstr>1_CP02_Types_of_Negotiable_Instruments</vt:lpstr>
      <vt:lpstr>Module</vt:lpstr>
      <vt:lpstr>PowerPoint Presentation</vt:lpstr>
      <vt:lpstr>Self-Help Techniques</vt:lpstr>
      <vt:lpstr>Importance of Knowledge</vt:lpstr>
      <vt:lpstr>Books written for lay audience</vt:lpstr>
      <vt:lpstr>Will kits</vt:lpstr>
      <vt:lpstr>Word of mouth</vt:lpstr>
      <vt:lpstr>Seminars</vt:lpstr>
      <vt:lpstr>Computer programs</vt:lpstr>
      <vt:lpstr>You’ve got to ask yourself one question: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Gerry Beyer</dc:creator>
  <cp:lastModifiedBy>Gerry Beyer</cp:lastModifiedBy>
  <cp:revision>117</cp:revision>
  <cp:lastPrinted>2021-02-16T23:40:52Z</cp:lastPrinted>
  <dcterms:created xsi:type="dcterms:W3CDTF">2013-07-21T22:41:29Z</dcterms:created>
  <dcterms:modified xsi:type="dcterms:W3CDTF">2022-02-13T21:11:32Z</dcterms:modified>
</cp:coreProperties>
</file>