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80155" autoAdjust="0"/>
  </p:normalViewPr>
  <p:slideViewPr>
    <p:cSldViewPr snapToGrid="0">
      <p:cViewPr varScale="1">
        <p:scale>
          <a:sx n="67" d="100"/>
          <a:sy n="67" d="100"/>
        </p:scale>
        <p:origin x="121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8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6D0D0F-DBE0-4AE4-A8F0-32D95F9C0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809711" y="8927892"/>
            <a:ext cx="3169265" cy="48136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3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69920" cy="481727"/>
          </a:xfrm>
          <a:prstGeom prst="rect">
            <a:avLst/>
          </a:prstGeom>
        </p:spPr>
        <p:txBody>
          <a:bodyPr vert="horz" lIns="96612" tIns="48307" rIns="96612" bIns="483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1727"/>
          </a:xfrm>
          <a:prstGeom prst="rect">
            <a:avLst/>
          </a:prstGeom>
        </p:spPr>
        <p:txBody>
          <a:bodyPr vert="horz" lIns="96612" tIns="48307" rIns="96612" bIns="4830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2" tIns="48307" rIns="96612" bIns="483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81"/>
            <a:ext cx="5852160" cy="3780473"/>
          </a:xfrm>
          <a:prstGeom prst="rect">
            <a:avLst/>
          </a:prstGeom>
        </p:spPr>
        <p:txBody>
          <a:bodyPr vert="horz" lIns="96612" tIns="48307" rIns="96612" bIns="483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6"/>
            <a:ext cx="3169920" cy="481726"/>
          </a:xfrm>
          <a:prstGeom prst="rect">
            <a:avLst/>
          </a:prstGeom>
        </p:spPr>
        <p:txBody>
          <a:bodyPr vert="horz" lIns="96612" tIns="48307" rIns="96612" bIns="483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1726"/>
          </a:xfrm>
          <a:prstGeom prst="rect">
            <a:avLst/>
          </a:prstGeom>
        </p:spPr>
        <p:txBody>
          <a:bodyPr vert="horz" lIns="96612" tIns="48307" rIns="96612" bIns="48307" rtlCol="0" anchor="b"/>
          <a:lstStyle>
            <a:lvl1pPr algn="r">
              <a:defRPr sz="1200"/>
            </a:lvl1pPr>
          </a:lstStyle>
          <a:p>
            <a:fld id="{AC2ED1F1-8B55-40A4-997A-1D9A1854D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54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E1CD-20E0-4FAF-990A-339C0BF4D599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2386-3DA5-4C4B-A15D-5699BED4C25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746D-DDB4-41F2-8A13-6916C15EC0BE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DA6-AB07-4782-8FCB-681217A39C8F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059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A8AF-1B57-43CF-9990-EDD5044A67FB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508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628D-A260-472E-9FF1-95056F9E8F65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7851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38D-A9BA-4858-AEBE-FDD2A0C8F8BC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205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76D6-8903-4C97-93A1-8DC5D0FCC2CF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9101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DC34-C68B-45E9-A67C-20D229ED2939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576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9915-0996-4B7B-8625-ECD543730877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2829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F989-4179-4854-A1C4-A4C1777DFA80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728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9475-499E-499D-9C95-6C0DB193A91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71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6BF80FC-F1F1-44DA-AF80-530BE104E586}" type="datetime1">
              <a:rPr lang="en-US" smtClean="0"/>
              <a:t>2/7/2022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98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69B7-5D5D-417B-BCD7-E238177A84A8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19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43FF-5DE0-4A67-9F59-CB8EAB0160C3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349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68B-329E-4ADA-A6B8-385636F5B623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E755-5416-406B-8448-3D519417E34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DD6-AD9A-4CD0-BDEE-5BFB6EF4B5C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7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E50A-8CE8-4FEE-AEA9-565C28AC12F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8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F00-5464-441E-B3DB-D19260BE49E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3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EEAC-DF5F-408C-9CCA-DD0D19A2F65B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4EB89E-D017-4AA6-B4A8-E6BFA597EB6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60BD5F-7B52-4040-A662-C1DFF23AA18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2/7/2022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966BE4F-03B8-4E7C-876B-B88125FDC1AD}" type="datetime1">
              <a:rPr lang="en-US" smtClean="0"/>
              <a:t>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290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98917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Legal Assistants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9C6C-3C0B-4B21-98BA-68C5A765C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24344-F8CE-44E2-9FFE-A2336547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0790"/>
            <a:ext cx="6096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AF3E-2AE5-4900-8DC5-0F757349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Improper Use of Legal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ABA5-5D17-4B60-8042-2824B16B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Giving legal advice to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34DB-33A2-47B3-9DF5-13784959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10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63508-7BAF-41B0-A5FF-451B4038F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18" y="2745104"/>
            <a:ext cx="4173563" cy="38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8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AF3E-2AE5-4900-8DC5-0F757349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Improper Use of Legal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ABA5-5D17-4B60-8042-2824B16B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Making discretionary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34DB-33A2-47B3-9DF5-13784959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11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5FAF5-BD7D-43F2-9EBD-A73D6447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33" y="3114674"/>
            <a:ext cx="4827134" cy="27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F669-B0D4-4FBB-85B4-2F6FB7E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D7E0-14F8-4F47-AE6A-F783CBAD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Select with care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0EB5-203C-4445-BD92-F51FF1D8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12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B0D2F2-75B7-4644-9EA2-8026E41E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32" y="3186112"/>
            <a:ext cx="4100826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F669-B0D4-4FBB-85B4-2F6FB7E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D7E0-14F8-4F47-AE6A-F783CBAD2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629783"/>
            <a:ext cx="8229600" cy="4625609"/>
          </a:xfrm>
        </p:spPr>
        <p:txBody>
          <a:bodyPr/>
          <a:lstStyle/>
          <a:p>
            <a:r>
              <a:rPr lang="en-US" b="1" dirty="0"/>
              <a:t>2. Comprehensive instruction</a:t>
            </a:r>
          </a:p>
          <a:p>
            <a:pPr lvl="1"/>
            <a:r>
              <a:rPr lang="en-US" b="1" dirty="0"/>
              <a:t>Seek Board Certified Legal Assistant in Estate Planning and Probate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0EB5-203C-4445-BD92-F51FF1D8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13</a:t>
            </a:fld>
            <a:endParaRPr kumimoji="0"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7BD1E-18B6-4E0D-8D5F-8D0E0CB5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86" y="5131117"/>
            <a:ext cx="5413127" cy="1528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6875B0-5485-4124-BB56-4E8F9E161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57" y="3380748"/>
            <a:ext cx="7052984" cy="152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9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F669-B0D4-4FBB-85B4-2F6FB7E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D7E0-14F8-4F47-AE6A-F783CBAD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Careful supervision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0EB5-203C-4445-BD92-F51FF1D8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14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53297-7A50-497F-B4C2-38D7DE44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40" y="3072764"/>
            <a:ext cx="6529519" cy="28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DF669-B0D4-4FBB-85B4-2F6FB7E6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D7E0-14F8-4F47-AE6A-F783CBAD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Explain legal assistant’s role/status to client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0EB5-203C-4445-BD92-F51FF1D8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15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65398-D5D0-4E3B-8AC0-5BE54937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95" y="3429000"/>
            <a:ext cx="4073320" cy="28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09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D2F4-F75E-4C4E-BB3E-CF13923E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of Using a Legal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DDC-DDDB-4C40-9071-592548EF6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Provide economical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02A9-0502-4168-8A85-37C8FF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BF8E1-2773-474B-B713-775471A8F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016" y="2854642"/>
            <a:ext cx="4530231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D2F4-F75E-4C4E-BB3E-CF13923E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of Using a Legal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DDC-DDDB-4C40-9071-592548EF6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Increased attorney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02A9-0502-4168-8A85-37C8FF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CFDB8-6C82-4FF0-86E5-97659232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926080"/>
            <a:ext cx="501015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D2F4-F75E-4C4E-BB3E-CF13923E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of Using a Legal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DDC-DDDB-4C40-9071-592548EF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" y="1723756"/>
            <a:ext cx="8229600" cy="4625609"/>
          </a:xfrm>
        </p:spPr>
        <p:txBody>
          <a:bodyPr/>
          <a:lstStyle/>
          <a:p>
            <a:r>
              <a:rPr lang="en-US" b="1" dirty="0"/>
              <a:t>3. Improved work product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02A9-0502-4168-8A85-37C8FF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4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B4D81-AAE2-423A-B0EA-CB3A4217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42" y="3092767"/>
            <a:ext cx="3138515" cy="27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D2F4-F75E-4C4E-BB3E-CF13923E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of Using a Legal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0DDC-DDDB-4C40-9071-592548EF6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Provide client with additional contact person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02A9-0502-4168-8A85-37C8FF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5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C1E66-DDE7-41D0-9F7C-E56A73AA5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18" y="3054667"/>
            <a:ext cx="3128963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38BF-679B-46CA-B128-08F0E0E2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Use of Legal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7C73-D1F7-4900-A88D-34196163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Gather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BCCC-CE16-48C7-B2ED-A3E2C25E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6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57FCC-D4F2-40CF-B11B-E3FD64159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83" y="2837497"/>
            <a:ext cx="4960433" cy="32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5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38BF-679B-46CA-B128-08F0E0E2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Use of Legal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7C73-D1F7-4900-A88D-34196163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Draft and proofread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BCCC-CE16-48C7-B2ED-A3E2C25E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CB9F5-E880-4A0E-8328-B8FC1CA0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90" y="3249605"/>
            <a:ext cx="4198620" cy="28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38BF-679B-46CA-B128-08F0E0E2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Use of Legal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F7C73-D1F7-4900-A88D-34196163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Legal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0BCCC-CE16-48C7-B2ED-A3E2C25E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8</a:t>
            </a:fld>
            <a:endParaRPr kumimoji="0"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ACCDB-05DC-4E4F-9AE0-CE780F2F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81" y="2757487"/>
            <a:ext cx="4959637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AF3E-2AE5-4900-8DC5-0F757349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Improper Use of Legal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2ABA5-5D17-4B60-8042-2824B16B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Supervising document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C34DB-33A2-47B3-9DF5-13784959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9</a:t>
            </a:fld>
            <a:endParaRPr kumimoji="0"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B3C4E-BFF6-4D37-98FC-09B6848F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13" y="2967786"/>
            <a:ext cx="4962573" cy="34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82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P02_Types_of_Negotiable_Instrument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4500</TotalTime>
  <Words>163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Wingdings 3</vt:lpstr>
      <vt:lpstr>1_CP02_Types_of_Negotiable_Instruments</vt:lpstr>
      <vt:lpstr>Module</vt:lpstr>
      <vt:lpstr>Legal Assistants</vt:lpstr>
      <vt:lpstr>Benefit of Using a Legal Assistant</vt:lpstr>
      <vt:lpstr>Benefit of Using a Legal Assistant</vt:lpstr>
      <vt:lpstr>Benefit of Using a Legal Assistant</vt:lpstr>
      <vt:lpstr>Benefit of Using a Legal Assistant</vt:lpstr>
      <vt:lpstr>Proper Use of Legal Assistants</vt:lpstr>
      <vt:lpstr>Proper Use of Legal Assistants</vt:lpstr>
      <vt:lpstr>Proper Use of Legal Assistants</vt:lpstr>
      <vt:lpstr>Improper Use of Legal Assistants</vt:lpstr>
      <vt:lpstr>Improper Use of Legal Assistants</vt:lpstr>
      <vt:lpstr>Improper Use of Legal Assistants</vt:lpstr>
      <vt:lpstr>Recommendations</vt:lpstr>
      <vt:lpstr>Recommendations</vt:lpstr>
      <vt:lpstr>Recommendations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 Beyer</dc:creator>
  <cp:lastModifiedBy>Gerry Beyer</cp:lastModifiedBy>
  <cp:revision>110</cp:revision>
  <cp:lastPrinted>2018-01-19T17:37:44Z</cp:lastPrinted>
  <dcterms:created xsi:type="dcterms:W3CDTF">2013-07-21T22:41:29Z</dcterms:created>
  <dcterms:modified xsi:type="dcterms:W3CDTF">2022-02-07T18:38:30Z</dcterms:modified>
</cp:coreProperties>
</file>