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9144000" cy="6858000" type="screen4x3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7ABD1217-7864-4374-AB78-5A9E41F84625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99D6992D-BF5B-4B7F-99AB-993CB7E1F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36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4/22/2012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Constructive Trusts</a:t>
            </a:r>
            <a:endParaRPr lang="en-US" sz="49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Equitable remedy to prevent unjust enrichment.</a:t>
            </a:r>
          </a:p>
          <a:p>
            <a:endParaRPr lang="en-US" b="1" dirty="0"/>
          </a:p>
          <a:p>
            <a:r>
              <a:rPr lang="en-US" b="1" dirty="0" smtClean="0"/>
              <a:t>Not a true trust.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Person seeking must request.</a:t>
            </a:r>
          </a:p>
          <a:p>
            <a:endParaRPr lang="en-US" b="1" dirty="0"/>
          </a:p>
          <a:p>
            <a:r>
              <a:rPr lang="en-US" b="1" dirty="0" smtClean="0"/>
              <a:t>Bad conduct must have nexus to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01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Grounds to impose constructive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Fraud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2.  Abuse of confidential relationship</a:t>
            </a:r>
          </a:p>
          <a:p>
            <a:endParaRPr lang="en-US" b="1" dirty="0"/>
          </a:p>
          <a:p>
            <a:r>
              <a:rPr lang="en-US" b="1" dirty="0" smtClean="0"/>
              <a:t>3.  Promises made in contemplation of death</a:t>
            </a:r>
          </a:p>
          <a:p>
            <a:endParaRPr lang="en-US" b="1" dirty="0"/>
          </a:p>
          <a:p>
            <a:r>
              <a:rPr lang="en-US" b="1" dirty="0" smtClean="0"/>
              <a:t>4.  Any other evil conduct which the court finds merits the remedy.</a:t>
            </a:r>
          </a:p>
        </p:txBody>
      </p:sp>
    </p:spTree>
    <p:extLst>
      <p:ext uri="{BB962C8B-B14F-4D97-AF65-F5344CB8AC3E}">
        <p14:creationId xmlns:p14="http://schemas.microsoft.com/office/powerpoint/2010/main" val="10982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1889</TotalTime>
  <Words>63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Module</vt:lpstr>
      <vt:lpstr> Constructive Trusts</vt:lpstr>
      <vt:lpstr>Basic Concepts</vt:lpstr>
      <vt:lpstr>Grounds to impose constructive trust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W. Beyer</cp:lastModifiedBy>
  <cp:revision>126</cp:revision>
  <cp:lastPrinted>2012-04-22T22:36:00Z</cp:lastPrinted>
  <dcterms:created xsi:type="dcterms:W3CDTF">2003-10-27T00:40:36Z</dcterms:created>
  <dcterms:modified xsi:type="dcterms:W3CDTF">2012-04-22T22:36:04Z</dcterms:modified>
</cp:coreProperties>
</file>