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7"/>
  </p:notesMasterIdLst>
  <p:handoutMasterIdLst>
    <p:handoutMasterId r:id="rId8"/>
  </p:handout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7077075" cy="9369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1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EBE3515F-E54A-48C9-89EA-BB31E3ED7F05}" type="datetimeFigureOut">
              <a:rPr lang="en-US" smtClean="0"/>
              <a:t>4/17/2012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91CBB3BF-B795-44BD-B436-423B3EFD7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78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4/17/2012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73" tIns="46986" rIns="93973" bIns="469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0477"/>
            <a:ext cx="5661660" cy="4216241"/>
          </a:xfrm>
          <a:prstGeom prst="rect">
            <a:avLst/>
          </a:prstGeom>
        </p:spPr>
        <p:txBody>
          <a:bodyPr vert="horz" lIns="93973" tIns="46986" rIns="93973" bIns="469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9328"/>
            <a:ext cx="3066733" cy="468471"/>
          </a:xfrm>
          <a:prstGeom prst="rect">
            <a:avLst/>
          </a:prstGeom>
        </p:spPr>
        <p:txBody>
          <a:bodyPr vert="horz" lIns="93973" tIns="46986" rIns="93973" bIns="46986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990600"/>
            <a:ext cx="8077200" cy="2819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dirty="0" smtClean="0"/>
              <a:t>Resulting Trusts</a:t>
            </a:r>
            <a:endParaRPr lang="en-US" sz="49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Implied by conduct (rather than words).</a:t>
            </a:r>
          </a:p>
          <a:p>
            <a:endParaRPr lang="en-US" b="1" dirty="0"/>
          </a:p>
          <a:p>
            <a:r>
              <a:rPr lang="en-US" b="1" dirty="0" smtClean="0"/>
              <a:t>Who benefits?</a:t>
            </a:r>
          </a:p>
          <a:p>
            <a:pPr lvl="1"/>
            <a:r>
              <a:rPr lang="en-US" b="1" dirty="0" smtClean="0"/>
              <a:t>Settlor, or</a:t>
            </a:r>
          </a:p>
          <a:p>
            <a:pPr lvl="1"/>
            <a:r>
              <a:rPr lang="en-US" b="1" dirty="0" smtClean="0"/>
              <a:t>If settlor is dead, settlor’s successors in interest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Not governed by </a:t>
            </a:r>
            <a:r>
              <a:rPr lang="en-US" b="1" dirty="0" smtClean="0"/>
              <a:t>normal trust law as </a:t>
            </a:r>
            <a:r>
              <a:rPr lang="en-US" b="1" dirty="0" smtClean="0"/>
              <a:t>not a real trust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000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Situations where resulting trusts arise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Express trust property excessive and trust instrument does not provide instructions</a:t>
            </a:r>
            <a:r>
              <a:rPr lang="en-US" b="1" dirty="0" smtClean="0"/>
              <a:t>.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“implied reversionary interest”</a:t>
            </a:r>
          </a:p>
        </p:txBody>
      </p:sp>
    </p:spTree>
    <p:extLst>
      <p:ext uri="{BB962C8B-B14F-4D97-AF65-F5344CB8AC3E}">
        <p14:creationId xmlns:p14="http://schemas.microsoft.com/office/powerpoint/2010/main" val="92647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Situations where resulting trusts arise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2.  Failure of express </a:t>
            </a:r>
            <a:r>
              <a:rPr lang="en-US" b="1" dirty="0" smtClean="0"/>
              <a:t>trust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Settlor attempts to create a trust but the attempt fails</a:t>
            </a:r>
            <a:r>
              <a:rPr lang="en-US" b="1" dirty="0" smtClean="0"/>
              <a:t>.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Thus, settlor still has the property.</a:t>
            </a:r>
          </a:p>
        </p:txBody>
      </p:sp>
    </p:spTree>
    <p:extLst>
      <p:ext uri="{BB962C8B-B14F-4D97-AF65-F5344CB8AC3E}">
        <p14:creationId xmlns:p14="http://schemas.microsoft.com/office/powerpoint/2010/main" val="222950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Situations where resulting trusts arise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3.  Purchase-money resulting trust</a:t>
            </a:r>
          </a:p>
          <a:p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                                   Seller</a:t>
            </a:r>
          </a:p>
          <a:p>
            <a:pPr marL="118872" indent="0">
              <a:buNone/>
            </a:pPr>
            <a:r>
              <a:rPr lang="en-US" b="1" dirty="0" smtClean="0"/>
              <a:t>                    $                                    title</a:t>
            </a:r>
            <a:endParaRPr lang="en-US" b="1" dirty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Buyer				       Title Holder</a:t>
            </a:r>
          </a:p>
          <a:p>
            <a:pPr marL="576072" indent="-457200">
              <a:spcBef>
                <a:spcPts val="1200"/>
              </a:spcBef>
              <a:buAutoNum type="arabicPeriod"/>
            </a:pPr>
            <a:r>
              <a:rPr lang="en-US" sz="2400" b="1" dirty="0" smtClean="0"/>
              <a:t>Donor					    Donee</a:t>
            </a:r>
          </a:p>
          <a:p>
            <a:pPr marL="576072" indent="-457200">
              <a:buAutoNum type="arabicPeriod"/>
            </a:pPr>
            <a:r>
              <a:rPr lang="en-US" sz="2400" b="1" dirty="0" smtClean="0"/>
              <a:t>Creditor					    Debtor</a:t>
            </a:r>
          </a:p>
          <a:p>
            <a:pPr marL="576072" indent="-457200">
              <a:buAutoNum type="arabicPeriod"/>
            </a:pPr>
            <a:r>
              <a:rPr lang="en-US" sz="2400" b="1" dirty="0" smtClean="0"/>
              <a:t>B of PMRT				    T of PMRT</a:t>
            </a:r>
            <a:endParaRPr lang="en-US" sz="2400" b="1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76400" y="3352800"/>
            <a:ext cx="19050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00600" y="3352800"/>
            <a:ext cx="19050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133600" y="5105400"/>
            <a:ext cx="396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362200" y="5486400"/>
            <a:ext cx="373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628900" y="5867400"/>
            <a:ext cx="3467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874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1891</TotalTime>
  <Words>85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 Resulting Trusts</vt:lpstr>
      <vt:lpstr>Basic Concepts</vt:lpstr>
      <vt:lpstr>Situations where resulting trusts arise</vt:lpstr>
      <vt:lpstr>Situations where resulting trusts arise</vt:lpstr>
      <vt:lpstr>Situations where resulting trusts arise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W. Beyer</cp:lastModifiedBy>
  <cp:revision>126</cp:revision>
  <cp:lastPrinted>2012-04-17T22:04:25Z</cp:lastPrinted>
  <dcterms:created xsi:type="dcterms:W3CDTF">2003-10-27T00:40:36Z</dcterms:created>
  <dcterms:modified xsi:type="dcterms:W3CDTF">2012-04-17T22:11:10Z</dcterms:modified>
</cp:coreProperties>
</file>