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72" r:id="rId3"/>
    <p:sldId id="273" r:id="rId4"/>
    <p:sldId id="262" r:id="rId5"/>
    <p:sldId id="263" r:id="rId6"/>
    <p:sldId id="274" r:id="rId7"/>
    <p:sldId id="264" r:id="rId8"/>
    <p:sldId id="275" r:id="rId9"/>
    <p:sldId id="265" r:id="rId10"/>
    <p:sldId id="276" r:id="rId11"/>
    <p:sldId id="277" r:id="rId12"/>
    <p:sldId id="278" r:id="rId13"/>
    <p:sldId id="266" r:id="rId14"/>
    <p:sldId id="267" r:id="rId15"/>
    <p:sldId id="268" r:id="rId16"/>
    <p:sldId id="269" r:id="rId17"/>
    <p:sldId id="270" r:id="rId18"/>
    <p:sldId id="271" r:id="rId19"/>
    <p:sldId id="27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72114596-E287-445A-8313-1B03BE2C398D}" type="datetimeFigureOut">
              <a:rPr lang="en-US" smtClean="0">
                <a:solidFill>
                  <a:prstClr val="white">
                    <a:tint val="95000"/>
                  </a:prstClr>
                </a:solidFill>
              </a:rPr>
              <a:pPr/>
              <a:t>1/16/2012</a:t>
            </a:fld>
            <a:endParaRPr lang="en-US">
              <a:solidFill>
                <a:prstClr val="white">
                  <a:tint val="95000"/>
                </a:prstClr>
              </a:solidFill>
            </a:endParaRPr>
          </a:p>
        </p:txBody>
      </p:sp>
      <p:sp>
        <p:nvSpPr>
          <p:cNvPr id="5" name="Footer Placeholder 4"/>
          <p:cNvSpPr>
            <a:spLocks noGrp="1"/>
          </p:cNvSpPr>
          <p:nvPr>
            <p:ph type="ftr" sz="quarter" idx="11"/>
          </p:nvPr>
        </p:nvSpPr>
        <p:spPr/>
        <p:txBody>
          <a:bodyPr/>
          <a:lstStyle/>
          <a:p>
            <a:endParaRPr lang="en-US">
              <a:solidFill>
                <a:prstClr val="white">
                  <a:tint val="95000"/>
                </a:prstClr>
              </a:solidFill>
            </a:endParaRPr>
          </a:p>
        </p:txBody>
      </p:sp>
      <p:sp>
        <p:nvSpPr>
          <p:cNvPr id="6" name="Slide Number Placeholder 5"/>
          <p:cNvSpPr>
            <a:spLocks noGrp="1"/>
          </p:cNvSpPr>
          <p:nvPr>
            <p:ph type="sldNum" sz="quarter" idx="12"/>
          </p:nvPr>
        </p:nvSpPr>
        <p:spPr/>
        <p:txBody>
          <a:bodyPr/>
          <a:lstStyle/>
          <a:p>
            <a:fld id="{F0BCF189-7DD7-4F6A-B7F4-E4A95680C245}" type="slidenum">
              <a:rPr lang="en-US" smtClean="0">
                <a:solidFill>
                  <a:prstClr val="white">
                    <a:tint val="95000"/>
                  </a:prstClr>
                </a:solidFill>
              </a:rPr>
              <a:pPr/>
              <a:t>‹#›</a:t>
            </a:fld>
            <a:endParaRPr lang="en-US">
              <a:solidFill>
                <a:prstClr val="white">
                  <a:tint val="95000"/>
                </a:prstClr>
              </a:solidFill>
            </a:endParaRP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Tree>
    <p:extLst>
      <p:ext uri="{BB962C8B-B14F-4D97-AF65-F5344CB8AC3E}">
        <p14:creationId xmlns:p14="http://schemas.microsoft.com/office/powerpoint/2010/main" val="343429077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14596-E287-445A-8313-1B03BE2C398D}" type="datetimeFigureOut">
              <a:rPr lang="en-US" smtClean="0">
                <a:solidFill>
                  <a:prstClr val="black">
                    <a:tint val="95000"/>
                  </a:prstClr>
                </a:solidFill>
              </a:rPr>
              <a:pPr/>
              <a:t>1/16/2012</a:t>
            </a:fld>
            <a:endParaRPr lang="en-US">
              <a:solidFill>
                <a:prstClr val="black">
                  <a:tint val="95000"/>
                </a:prstClr>
              </a:solidFill>
            </a:endParaRPr>
          </a:p>
        </p:txBody>
      </p:sp>
      <p:sp>
        <p:nvSpPr>
          <p:cNvPr id="5" name="Footer Placeholder 4"/>
          <p:cNvSpPr>
            <a:spLocks noGrp="1"/>
          </p:cNvSpPr>
          <p:nvPr>
            <p:ph type="ftr" sz="quarter" idx="11"/>
          </p:nvPr>
        </p:nvSpPr>
        <p:spPr/>
        <p:txBody>
          <a:bodyPr/>
          <a:lstStyle/>
          <a:p>
            <a:endParaRPr lang="en-US">
              <a:solidFill>
                <a:prstClr val="black">
                  <a:tint val="95000"/>
                </a:prstClr>
              </a:solidFill>
            </a:endParaRPr>
          </a:p>
        </p:txBody>
      </p:sp>
      <p:sp>
        <p:nvSpPr>
          <p:cNvPr id="6" name="Slide Number Placeholder 5"/>
          <p:cNvSpPr>
            <a:spLocks noGrp="1"/>
          </p:cNvSpPr>
          <p:nvPr>
            <p:ph type="sldNum" sz="quarter" idx="12"/>
          </p:nvPr>
        </p:nvSpPr>
        <p:spPr/>
        <p:txBody>
          <a:bodyPr/>
          <a:lstStyle/>
          <a:p>
            <a:fld id="{F0BCF189-7DD7-4F6A-B7F4-E4A95680C245}"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1762590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14596-E287-445A-8313-1B03BE2C398D}" type="datetimeFigureOut">
              <a:rPr lang="en-US" smtClean="0">
                <a:solidFill>
                  <a:prstClr val="black">
                    <a:tint val="95000"/>
                  </a:prstClr>
                </a:solidFill>
              </a:rPr>
              <a:pPr/>
              <a:t>1/16/2012</a:t>
            </a:fld>
            <a:endParaRPr lang="en-US">
              <a:solidFill>
                <a:prstClr val="black">
                  <a:tint val="95000"/>
                </a:prstClr>
              </a:solidFill>
            </a:endParaRPr>
          </a:p>
        </p:txBody>
      </p:sp>
      <p:sp>
        <p:nvSpPr>
          <p:cNvPr id="5" name="Footer Placeholder 4"/>
          <p:cNvSpPr>
            <a:spLocks noGrp="1"/>
          </p:cNvSpPr>
          <p:nvPr>
            <p:ph type="ftr" sz="quarter" idx="11"/>
          </p:nvPr>
        </p:nvSpPr>
        <p:spPr>
          <a:xfrm>
            <a:off x="2640597" y="6377459"/>
            <a:ext cx="3836404" cy="365125"/>
          </a:xfrm>
        </p:spPr>
        <p:txBody>
          <a:bodyPr/>
          <a:lstStyle/>
          <a:p>
            <a:endParaRPr lang="en-US">
              <a:solidFill>
                <a:prstClr val="black">
                  <a:tint val="95000"/>
                </a:prstClr>
              </a:solidFill>
            </a:endParaRPr>
          </a:p>
        </p:txBody>
      </p:sp>
      <p:sp>
        <p:nvSpPr>
          <p:cNvPr id="6" name="Slide Number Placeholder 5"/>
          <p:cNvSpPr>
            <a:spLocks noGrp="1"/>
          </p:cNvSpPr>
          <p:nvPr>
            <p:ph type="sldNum" sz="quarter" idx="12"/>
          </p:nvPr>
        </p:nvSpPr>
        <p:spPr/>
        <p:txBody>
          <a:bodyPr/>
          <a:lstStyle/>
          <a:p>
            <a:fld id="{F0BCF189-7DD7-4F6A-B7F4-E4A95680C245}"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1016789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14596-E287-445A-8313-1B03BE2C398D}" type="datetimeFigureOut">
              <a:rPr lang="en-US" smtClean="0">
                <a:solidFill>
                  <a:prstClr val="black">
                    <a:tint val="95000"/>
                  </a:prstClr>
                </a:solidFill>
              </a:rPr>
              <a:pPr/>
              <a:t>1/16/2012</a:t>
            </a:fld>
            <a:endParaRPr lang="en-US">
              <a:solidFill>
                <a:prstClr val="black">
                  <a:tint val="95000"/>
                </a:prstClr>
              </a:solidFill>
            </a:endParaRPr>
          </a:p>
        </p:txBody>
      </p:sp>
      <p:sp>
        <p:nvSpPr>
          <p:cNvPr id="5" name="Footer Placeholder 4"/>
          <p:cNvSpPr>
            <a:spLocks noGrp="1"/>
          </p:cNvSpPr>
          <p:nvPr>
            <p:ph type="ftr" sz="quarter" idx="11"/>
          </p:nvPr>
        </p:nvSpPr>
        <p:spPr/>
        <p:txBody>
          <a:bodyPr/>
          <a:lstStyle/>
          <a:p>
            <a:endParaRPr lang="en-US">
              <a:solidFill>
                <a:prstClr val="black">
                  <a:tint val="95000"/>
                </a:prstClr>
              </a:solidFill>
            </a:endParaRPr>
          </a:p>
        </p:txBody>
      </p:sp>
      <p:sp>
        <p:nvSpPr>
          <p:cNvPr id="6" name="Slide Number Placeholder 5"/>
          <p:cNvSpPr>
            <a:spLocks noGrp="1"/>
          </p:cNvSpPr>
          <p:nvPr>
            <p:ph type="sldNum" sz="quarter" idx="12"/>
          </p:nvPr>
        </p:nvSpPr>
        <p:spPr/>
        <p:txBody>
          <a:bodyPr/>
          <a:lstStyle/>
          <a:p>
            <a:fld id="{F0BCF189-7DD7-4F6A-B7F4-E4A95680C245}"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1798864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2114596-E287-445A-8313-1B03BE2C398D}" type="datetimeFigureOut">
              <a:rPr lang="en-US" smtClean="0">
                <a:solidFill>
                  <a:prstClr val="white">
                    <a:tint val="95000"/>
                  </a:prstClr>
                </a:solidFill>
              </a:rPr>
              <a:pPr/>
              <a:t>1/16/2012</a:t>
            </a:fld>
            <a:endParaRPr lang="en-US">
              <a:solidFill>
                <a:prstClr val="white">
                  <a:tint val="95000"/>
                </a:prstClr>
              </a:solidFill>
            </a:endParaRPr>
          </a:p>
        </p:txBody>
      </p:sp>
      <p:sp>
        <p:nvSpPr>
          <p:cNvPr id="5" name="Footer Placeholder 4"/>
          <p:cNvSpPr>
            <a:spLocks noGrp="1"/>
          </p:cNvSpPr>
          <p:nvPr>
            <p:ph type="ftr" sz="quarter" idx="11"/>
          </p:nvPr>
        </p:nvSpPr>
        <p:spPr/>
        <p:txBody>
          <a:bodyPr/>
          <a:lstStyle/>
          <a:p>
            <a:endParaRPr lang="en-US">
              <a:solidFill>
                <a:prstClr val="white">
                  <a:tint val="95000"/>
                </a:prstClr>
              </a:solidFill>
            </a:endParaRPr>
          </a:p>
        </p:txBody>
      </p:sp>
      <p:sp>
        <p:nvSpPr>
          <p:cNvPr id="6" name="Slide Number Placeholder 5"/>
          <p:cNvSpPr>
            <a:spLocks noGrp="1"/>
          </p:cNvSpPr>
          <p:nvPr>
            <p:ph type="sldNum" sz="quarter" idx="12"/>
          </p:nvPr>
        </p:nvSpPr>
        <p:spPr/>
        <p:txBody>
          <a:bodyPr/>
          <a:lstStyle/>
          <a:p>
            <a:fld id="{F0BCF189-7DD7-4F6A-B7F4-E4A95680C245}" type="slidenum">
              <a:rPr lang="en-US" smtClean="0">
                <a:solidFill>
                  <a:prstClr val="white">
                    <a:tint val="95000"/>
                  </a:prstClr>
                </a:solidFill>
              </a:rPr>
              <a:pPr/>
              <a:t>‹#›</a:t>
            </a:fld>
            <a:endParaRPr lang="en-US">
              <a:solidFill>
                <a:prstClr val="white">
                  <a:tint val="95000"/>
                </a:prstClr>
              </a:solidFill>
            </a:endParaRPr>
          </a:p>
        </p:txBody>
      </p:sp>
    </p:spTree>
    <p:extLst>
      <p:ext uri="{BB962C8B-B14F-4D97-AF65-F5344CB8AC3E}">
        <p14:creationId xmlns:p14="http://schemas.microsoft.com/office/powerpoint/2010/main" val="417930883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2114596-E287-445A-8313-1B03BE2C398D}" type="datetimeFigureOut">
              <a:rPr lang="en-US" smtClean="0">
                <a:solidFill>
                  <a:prstClr val="black">
                    <a:tint val="95000"/>
                  </a:prstClr>
                </a:solidFill>
              </a:rPr>
              <a:pPr/>
              <a:t>1/16/2012</a:t>
            </a:fld>
            <a:endParaRPr lang="en-US">
              <a:solidFill>
                <a:prstClr val="black">
                  <a:tint val="95000"/>
                </a:prstClr>
              </a:solidFill>
            </a:endParaRPr>
          </a:p>
        </p:txBody>
      </p:sp>
      <p:sp>
        <p:nvSpPr>
          <p:cNvPr id="6" name="Footer Placeholder 5"/>
          <p:cNvSpPr>
            <a:spLocks noGrp="1"/>
          </p:cNvSpPr>
          <p:nvPr>
            <p:ph type="ftr" sz="quarter" idx="11"/>
          </p:nvPr>
        </p:nvSpPr>
        <p:spPr/>
        <p:txBody>
          <a:bodyPr/>
          <a:lstStyle/>
          <a:p>
            <a:endParaRPr lang="en-US">
              <a:solidFill>
                <a:prstClr val="black">
                  <a:tint val="95000"/>
                </a:prstClr>
              </a:solidFill>
            </a:endParaRPr>
          </a:p>
        </p:txBody>
      </p:sp>
      <p:sp>
        <p:nvSpPr>
          <p:cNvPr id="7" name="Slide Number Placeholder 6"/>
          <p:cNvSpPr>
            <a:spLocks noGrp="1"/>
          </p:cNvSpPr>
          <p:nvPr>
            <p:ph type="sldNum" sz="quarter" idx="12"/>
          </p:nvPr>
        </p:nvSpPr>
        <p:spPr/>
        <p:txBody>
          <a:bodyPr/>
          <a:lstStyle/>
          <a:p>
            <a:fld id="{F0BCF189-7DD7-4F6A-B7F4-E4A95680C245}"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2312476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2114596-E287-445A-8313-1B03BE2C398D}" type="datetimeFigureOut">
              <a:rPr lang="en-US" smtClean="0">
                <a:solidFill>
                  <a:prstClr val="black">
                    <a:tint val="95000"/>
                  </a:prstClr>
                </a:solidFill>
              </a:rPr>
              <a:pPr/>
              <a:t>1/16/2012</a:t>
            </a:fld>
            <a:endParaRPr lang="en-US">
              <a:solidFill>
                <a:prstClr val="black">
                  <a:tint val="95000"/>
                </a:prstClr>
              </a:solidFill>
            </a:endParaRPr>
          </a:p>
        </p:txBody>
      </p:sp>
      <p:sp>
        <p:nvSpPr>
          <p:cNvPr id="8" name="Footer Placeholder 7"/>
          <p:cNvSpPr>
            <a:spLocks noGrp="1"/>
          </p:cNvSpPr>
          <p:nvPr>
            <p:ph type="ftr" sz="quarter" idx="11"/>
          </p:nvPr>
        </p:nvSpPr>
        <p:spPr/>
        <p:txBody>
          <a:bodyPr/>
          <a:lstStyle/>
          <a:p>
            <a:endParaRPr lang="en-US">
              <a:solidFill>
                <a:prstClr val="black">
                  <a:tint val="95000"/>
                </a:prstClr>
              </a:solidFill>
            </a:endParaRPr>
          </a:p>
        </p:txBody>
      </p:sp>
      <p:sp>
        <p:nvSpPr>
          <p:cNvPr id="9" name="Slide Number Placeholder 8"/>
          <p:cNvSpPr>
            <a:spLocks noGrp="1"/>
          </p:cNvSpPr>
          <p:nvPr>
            <p:ph type="sldNum" sz="quarter" idx="12"/>
          </p:nvPr>
        </p:nvSpPr>
        <p:spPr/>
        <p:txBody>
          <a:bodyPr/>
          <a:lstStyle/>
          <a:p>
            <a:fld id="{F0BCF189-7DD7-4F6A-B7F4-E4A95680C245}"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33525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2114596-E287-445A-8313-1B03BE2C398D}" type="datetimeFigureOut">
              <a:rPr lang="en-US" smtClean="0">
                <a:solidFill>
                  <a:prstClr val="black">
                    <a:tint val="95000"/>
                  </a:prstClr>
                </a:solidFill>
              </a:rPr>
              <a:pPr/>
              <a:t>1/16/2012</a:t>
            </a:fld>
            <a:endParaRPr lang="en-US">
              <a:solidFill>
                <a:prstClr val="black">
                  <a:tint val="95000"/>
                </a:prstClr>
              </a:solidFill>
            </a:endParaRPr>
          </a:p>
        </p:txBody>
      </p:sp>
      <p:sp>
        <p:nvSpPr>
          <p:cNvPr id="4" name="Footer Placeholder 3"/>
          <p:cNvSpPr>
            <a:spLocks noGrp="1"/>
          </p:cNvSpPr>
          <p:nvPr>
            <p:ph type="ftr" sz="quarter" idx="11"/>
          </p:nvPr>
        </p:nvSpPr>
        <p:spPr/>
        <p:txBody>
          <a:bodyPr/>
          <a:lstStyle/>
          <a:p>
            <a:endParaRPr lang="en-US">
              <a:solidFill>
                <a:prstClr val="black">
                  <a:tint val="95000"/>
                </a:prstClr>
              </a:solidFill>
            </a:endParaRPr>
          </a:p>
        </p:txBody>
      </p:sp>
      <p:sp>
        <p:nvSpPr>
          <p:cNvPr id="5" name="Slide Number Placeholder 4"/>
          <p:cNvSpPr>
            <a:spLocks noGrp="1"/>
          </p:cNvSpPr>
          <p:nvPr>
            <p:ph type="sldNum" sz="quarter" idx="12"/>
          </p:nvPr>
        </p:nvSpPr>
        <p:spPr/>
        <p:txBody>
          <a:bodyPr/>
          <a:lstStyle/>
          <a:p>
            <a:fld id="{F0BCF189-7DD7-4F6A-B7F4-E4A95680C245}"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1658143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114596-E287-445A-8313-1B03BE2C398D}" type="datetimeFigureOut">
              <a:rPr lang="en-US" smtClean="0">
                <a:solidFill>
                  <a:prstClr val="black">
                    <a:tint val="95000"/>
                  </a:prstClr>
                </a:solidFill>
              </a:rPr>
              <a:pPr/>
              <a:t>1/16/2012</a:t>
            </a:fld>
            <a:endParaRPr lang="en-US">
              <a:solidFill>
                <a:prstClr val="black">
                  <a:tint val="95000"/>
                </a:prstClr>
              </a:solidFill>
            </a:endParaRPr>
          </a:p>
        </p:txBody>
      </p:sp>
      <p:sp>
        <p:nvSpPr>
          <p:cNvPr id="3" name="Footer Placeholder 2"/>
          <p:cNvSpPr>
            <a:spLocks noGrp="1"/>
          </p:cNvSpPr>
          <p:nvPr>
            <p:ph type="ftr" sz="quarter" idx="11"/>
          </p:nvPr>
        </p:nvSpPr>
        <p:spPr/>
        <p:txBody>
          <a:bodyPr/>
          <a:lstStyle/>
          <a:p>
            <a:endParaRPr lang="en-US">
              <a:solidFill>
                <a:prstClr val="black">
                  <a:tint val="95000"/>
                </a:prstClr>
              </a:solidFill>
            </a:endParaRPr>
          </a:p>
        </p:txBody>
      </p:sp>
      <p:sp>
        <p:nvSpPr>
          <p:cNvPr id="4" name="Slide Number Placeholder 3"/>
          <p:cNvSpPr>
            <a:spLocks noGrp="1"/>
          </p:cNvSpPr>
          <p:nvPr>
            <p:ph type="sldNum" sz="quarter" idx="12"/>
          </p:nvPr>
        </p:nvSpPr>
        <p:spPr/>
        <p:txBody>
          <a:bodyPr/>
          <a:lstStyle/>
          <a:p>
            <a:fld id="{F0BCF189-7DD7-4F6A-B7F4-E4A95680C245}"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2847495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2114596-E287-445A-8313-1B03BE2C398D}" type="datetimeFigureOut">
              <a:rPr lang="en-US" smtClean="0">
                <a:solidFill>
                  <a:prstClr val="black">
                    <a:tint val="95000"/>
                  </a:prstClr>
                </a:solidFill>
              </a:rPr>
              <a:pPr/>
              <a:t>1/16/2012</a:t>
            </a:fld>
            <a:endParaRPr lang="en-US">
              <a:solidFill>
                <a:prstClr val="black">
                  <a:tint val="95000"/>
                </a:prstClr>
              </a:solidFill>
            </a:endParaRPr>
          </a:p>
        </p:txBody>
      </p:sp>
      <p:sp>
        <p:nvSpPr>
          <p:cNvPr id="6" name="Footer Placeholder 5"/>
          <p:cNvSpPr>
            <a:spLocks noGrp="1"/>
          </p:cNvSpPr>
          <p:nvPr>
            <p:ph type="ftr" sz="quarter" idx="11"/>
          </p:nvPr>
        </p:nvSpPr>
        <p:spPr/>
        <p:txBody>
          <a:bodyPr/>
          <a:lstStyle/>
          <a:p>
            <a:endParaRPr lang="en-US">
              <a:solidFill>
                <a:prstClr val="black">
                  <a:tint val="95000"/>
                </a:prstClr>
              </a:solidFill>
            </a:endParaRPr>
          </a:p>
        </p:txBody>
      </p:sp>
      <p:sp>
        <p:nvSpPr>
          <p:cNvPr id="7" name="Slide Number Placeholder 6"/>
          <p:cNvSpPr>
            <a:spLocks noGrp="1"/>
          </p:cNvSpPr>
          <p:nvPr>
            <p:ph type="sldNum" sz="quarter" idx="12"/>
          </p:nvPr>
        </p:nvSpPr>
        <p:spPr/>
        <p:txBody>
          <a:bodyPr/>
          <a:lstStyle/>
          <a:p>
            <a:fld id="{F0BCF189-7DD7-4F6A-B7F4-E4A95680C245}" type="slidenum">
              <a:rPr lang="en-US" smtClean="0">
                <a:solidFill>
                  <a:prstClr val="black">
                    <a:tint val="95000"/>
                  </a:prstClr>
                </a:solidFill>
              </a:rPr>
              <a:pPr/>
              <a:t>‹#›</a:t>
            </a:fld>
            <a:endParaRPr lang="en-US">
              <a:solidFill>
                <a:prstClr val="black">
                  <a:tint val="95000"/>
                </a:prstClr>
              </a:solidFill>
            </a:endParaRP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Tree>
    <p:extLst>
      <p:ext uri="{BB962C8B-B14F-4D97-AF65-F5344CB8AC3E}">
        <p14:creationId xmlns:p14="http://schemas.microsoft.com/office/powerpoint/2010/main" val="4059388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72114596-E287-445A-8313-1B03BE2C398D}" type="datetimeFigureOut">
              <a:rPr lang="en-US" smtClean="0">
                <a:solidFill>
                  <a:prstClr val="black">
                    <a:tint val="95000"/>
                  </a:prstClr>
                </a:solidFill>
              </a:rPr>
              <a:pPr/>
              <a:t>1/16/2012</a:t>
            </a:fld>
            <a:endParaRPr lang="en-US">
              <a:solidFill>
                <a:prstClr val="black">
                  <a:tint val="95000"/>
                </a:prstClr>
              </a:solidFill>
            </a:endParaRP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solidFill>
                <a:prstClr val="white">
                  <a:shade val="50000"/>
                </a:prstClr>
              </a:solidFill>
            </a:endParaRPr>
          </a:p>
        </p:txBody>
      </p:sp>
      <p:sp>
        <p:nvSpPr>
          <p:cNvPr id="7" name="Slide Number Placeholder 6"/>
          <p:cNvSpPr>
            <a:spLocks noGrp="1"/>
          </p:cNvSpPr>
          <p:nvPr>
            <p:ph type="sldNum" sz="quarter" idx="12"/>
          </p:nvPr>
        </p:nvSpPr>
        <p:spPr>
          <a:xfrm>
            <a:off x="8339328" y="1170432"/>
            <a:ext cx="733864" cy="201168"/>
          </a:xfrm>
        </p:spPr>
        <p:txBody>
          <a:bodyPr/>
          <a:lstStyle/>
          <a:p>
            <a:fld id="{F0BCF189-7DD7-4F6A-B7F4-E4A95680C245}"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378014477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2114596-E287-445A-8313-1B03BE2C398D}" type="datetimeFigureOut">
              <a:rPr lang="en-US" smtClean="0">
                <a:solidFill>
                  <a:prstClr val="black">
                    <a:tint val="95000"/>
                  </a:prstClr>
                </a:solidFill>
              </a:rPr>
              <a:pPr/>
              <a:t>1/16/2012</a:t>
            </a:fld>
            <a:endParaRPr lang="en-US">
              <a:solidFill>
                <a:prstClr val="black">
                  <a:tint val="95000"/>
                </a:prstClr>
              </a:solidFill>
            </a:endParaRPr>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solidFill>
                <a:prstClr val="black">
                  <a:tint val="95000"/>
                </a:prstClr>
              </a:solidFill>
            </a:endParaRP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F0BCF189-7DD7-4F6A-B7F4-E4A95680C245}"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4108588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47800"/>
            <a:ext cx="8077200" cy="1673352"/>
          </a:xfrm>
        </p:spPr>
        <p:txBody>
          <a:bodyPr/>
          <a:lstStyle/>
          <a:p>
            <a:pPr algn="ctr"/>
            <a:r>
              <a:rPr lang="en-US" dirty="0" smtClean="0"/>
              <a:t>Ancestors, Collaterals, and Escheat</a:t>
            </a:r>
            <a:endParaRPr lang="en-US" dirty="0"/>
          </a:p>
        </p:txBody>
      </p:sp>
    </p:spTree>
    <p:extLst>
      <p:ext uri="{BB962C8B-B14F-4D97-AF65-F5344CB8AC3E}">
        <p14:creationId xmlns:p14="http://schemas.microsoft.com/office/powerpoint/2010/main" val="41525838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Degree of Relationship – Canon Law</a:t>
            </a:r>
            <a:endParaRPr lang="en-US" dirty="0"/>
          </a:p>
        </p:txBody>
      </p:sp>
      <p:sp>
        <p:nvSpPr>
          <p:cNvPr id="3" name="Content Placeholder 2"/>
          <p:cNvSpPr>
            <a:spLocks noGrp="1"/>
          </p:cNvSpPr>
          <p:nvPr>
            <p:ph idx="1"/>
          </p:nvPr>
        </p:nvSpPr>
        <p:spPr/>
        <p:txBody>
          <a:bodyPr/>
          <a:lstStyle/>
          <a:p>
            <a:pPr marL="118872" indent="0">
              <a:buNone/>
            </a:pP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433708"/>
            <a:ext cx="7985956" cy="269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93845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Escheat</a:t>
            </a:r>
            <a:endParaRPr lang="en-US" dirty="0"/>
          </a:p>
        </p:txBody>
      </p:sp>
      <p:sp>
        <p:nvSpPr>
          <p:cNvPr id="3" name="Content Placeholder 2"/>
          <p:cNvSpPr>
            <a:spLocks noGrp="1"/>
          </p:cNvSpPr>
          <p:nvPr>
            <p:ph idx="1"/>
          </p:nvPr>
        </p:nvSpPr>
        <p:spPr/>
        <p:txBody>
          <a:bodyPr/>
          <a:lstStyle/>
          <a:p>
            <a:r>
              <a:rPr lang="en-US" b="1" dirty="0" smtClean="0"/>
              <a:t>If no heirs, property escheats to the state.</a:t>
            </a:r>
          </a:p>
          <a:p>
            <a:endParaRPr lang="en-US" b="1" dirty="0"/>
          </a:p>
          <a:p>
            <a:pPr lvl="1"/>
            <a:r>
              <a:rPr lang="en-US" b="1" dirty="0" smtClean="0"/>
              <a:t>Real property – use law of property’s situs</a:t>
            </a:r>
          </a:p>
          <a:p>
            <a:pPr lvl="1"/>
            <a:endParaRPr lang="en-US" b="1" dirty="0"/>
          </a:p>
          <a:p>
            <a:pPr lvl="1"/>
            <a:r>
              <a:rPr lang="en-US" b="1" dirty="0" smtClean="0"/>
              <a:t>Personal property – use law of intestate’s domicile at death</a:t>
            </a:r>
            <a:endParaRPr lang="en-US" b="1" dirty="0"/>
          </a:p>
        </p:txBody>
      </p:sp>
    </p:spTree>
    <p:extLst>
      <p:ext uri="{BB962C8B-B14F-4D97-AF65-F5344CB8AC3E}">
        <p14:creationId xmlns:p14="http://schemas.microsoft.com/office/powerpoint/2010/main" val="29607678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Laughing Heirs</a:t>
            </a:r>
            <a:endParaRPr lang="en-US" dirty="0"/>
          </a:p>
        </p:txBody>
      </p:sp>
      <p:sp>
        <p:nvSpPr>
          <p:cNvPr id="3" name="Content Placeholder 2"/>
          <p:cNvSpPr>
            <a:spLocks noGrp="1"/>
          </p:cNvSpPr>
          <p:nvPr>
            <p:ph idx="1"/>
          </p:nvPr>
        </p:nvSpPr>
        <p:spPr/>
        <p:txBody>
          <a:bodyPr/>
          <a:lstStyle/>
          <a:p>
            <a:pPr marL="118872" indent="0">
              <a:buNone/>
            </a:pP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905000"/>
            <a:ext cx="6224329" cy="4510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279607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Ohio Statute -- § 2105.06</a:t>
            </a:r>
            <a:endParaRPr lang="en-US" dirty="0"/>
          </a:p>
        </p:txBody>
      </p:sp>
      <p:sp>
        <p:nvSpPr>
          <p:cNvPr id="3" name="Content Placeholder 2"/>
          <p:cNvSpPr>
            <a:spLocks noGrp="1"/>
          </p:cNvSpPr>
          <p:nvPr>
            <p:ph idx="1"/>
          </p:nvPr>
        </p:nvSpPr>
        <p:spPr/>
        <p:txBody>
          <a:bodyPr>
            <a:normAutofit/>
          </a:bodyPr>
          <a:lstStyle/>
          <a:p>
            <a:r>
              <a:rPr lang="en-US" b="1" dirty="0" smtClean="0"/>
              <a:t>(F) If </a:t>
            </a:r>
            <a:r>
              <a:rPr lang="en-US" b="1" dirty="0"/>
              <a:t>there is no spouse and no children or their lineal descendants, to the parents of the intestate equally, or to the surviving parent</a:t>
            </a:r>
            <a:r>
              <a:rPr lang="en-US" b="1" dirty="0" smtClean="0"/>
              <a:t>;</a:t>
            </a:r>
            <a:endParaRPr lang="en-US" b="1" dirty="0"/>
          </a:p>
        </p:txBody>
      </p:sp>
    </p:spTree>
    <p:extLst>
      <p:ext uri="{BB962C8B-B14F-4D97-AF65-F5344CB8AC3E}">
        <p14:creationId xmlns:p14="http://schemas.microsoft.com/office/powerpoint/2010/main" val="23326273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Ohio Statute</a:t>
            </a:r>
            <a:endParaRPr lang="en-US" dirty="0"/>
          </a:p>
        </p:txBody>
      </p:sp>
      <p:sp>
        <p:nvSpPr>
          <p:cNvPr id="3" name="Content Placeholder 2"/>
          <p:cNvSpPr>
            <a:spLocks noGrp="1"/>
          </p:cNvSpPr>
          <p:nvPr>
            <p:ph idx="1"/>
          </p:nvPr>
        </p:nvSpPr>
        <p:spPr/>
        <p:txBody>
          <a:bodyPr>
            <a:normAutofit/>
          </a:bodyPr>
          <a:lstStyle/>
          <a:p>
            <a:r>
              <a:rPr lang="en-US" b="1" dirty="0" smtClean="0"/>
              <a:t>(</a:t>
            </a:r>
            <a:r>
              <a:rPr lang="en-US" b="1" dirty="0"/>
              <a:t>G) If there is no spouse, no children or their lineal descendants, and no parent surviving, to the brothers and sisters, whether of the whole or of the half blood of the intestate, or their lineal descendants, per </a:t>
            </a:r>
            <a:r>
              <a:rPr lang="en-US" b="1" dirty="0" err="1"/>
              <a:t>stirpes</a:t>
            </a:r>
            <a:r>
              <a:rPr lang="en-US" b="1" dirty="0"/>
              <a:t>;</a:t>
            </a:r>
          </a:p>
          <a:p>
            <a:pPr marL="118872" indent="0">
              <a:buNone/>
            </a:pPr>
            <a:endParaRPr lang="en-US" dirty="0"/>
          </a:p>
        </p:txBody>
      </p:sp>
    </p:spTree>
    <p:extLst>
      <p:ext uri="{BB962C8B-B14F-4D97-AF65-F5344CB8AC3E}">
        <p14:creationId xmlns:p14="http://schemas.microsoft.com/office/powerpoint/2010/main" val="6998998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Ohio Statute</a:t>
            </a:r>
            <a:endParaRPr lang="en-US" dirty="0"/>
          </a:p>
        </p:txBody>
      </p:sp>
      <p:sp>
        <p:nvSpPr>
          <p:cNvPr id="3" name="Content Placeholder 2"/>
          <p:cNvSpPr>
            <a:spLocks noGrp="1"/>
          </p:cNvSpPr>
          <p:nvPr>
            <p:ph idx="1"/>
          </p:nvPr>
        </p:nvSpPr>
        <p:spPr/>
        <p:txBody>
          <a:bodyPr>
            <a:normAutofit/>
          </a:bodyPr>
          <a:lstStyle/>
          <a:p>
            <a:r>
              <a:rPr lang="en-US" b="1" dirty="0" smtClean="0"/>
              <a:t>(</a:t>
            </a:r>
            <a:r>
              <a:rPr lang="en-US" b="1" dirty="0"/>
              <a:t>H) If there are no brothers or sisters or their lineal descendants, one-half to the paternal grandparents of the intestate equally, or to the survivor of them, and one-half to the maternal grandparents of the intestate equally, or to the survivor of them</a:t>
            </a:r>
            <a:r>
              <a:rPr lang="en-US" b="1" dirty="0" smtClean="0"/>
              <a:t>;</a:t>
            </a:r>
            <a:endParaRPr lang="en-US" b="1" dirty="0"/>
          </a:p>
        </p:txBody>
      </p:sp>
    </p:spTree>
    <p:extLst>
      <p:ext uri="{BB962C8B-B14F-4D97-AF65-F5344CB8AC3E}">
        <p14:creationId xmlns:p14="http://schemas.microsoft.com/office/powerpoint/2010/main" val="38180242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Ohio Statute</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a:t>
            </a:r>
            <a:r>
              <a:rPr lang="en-US" b="1" dirty="0"/>
              <a:t>I) If there is no paternal grandparent or no maternal grandparent, one-half to the lineal descendants of the deceased grandparents, per </a:t>
            </a:r>
            <a:r>
              <a:rPr lang="en-US" b="1" dirty="0" err="1"/>
              <a:t>stirpes</a:t>
            </a:r>
            <a:r>
              <a:rPr lang="en-US" b="1" dirty="0"/>
              <a:t>; if there are no such lineal descendants, then to the surviving grandparents or their lineal descendants, per </a:t>
            </a:r>
            <a:r>
              <a:rPr lang="en-US" b="1" dirty="0" err="1"/>
              <a:t>stirpes</a:t>
            </a:r>
            <a:r>
              <a:rPr lang="en-US" b="1" dirty="0"/>
              <a:t>; if there are no surviving grandparents or their lineal descendants, then to the next of kin of the intestate, provided there shall be no representation among the next of kin;</a:t>
            </a:r>
          </a:p>
          <a:p>
            <a:pPr marL="118872" indent="0">
              <a:buNone/>
            </a:pPr>
            <a:endParaRPr lang="en-US" dirty="0"/>
          </a:p>
        </p:txBody>
      </p:sp>
    </p:spTree>
    <p:extLst>
      <p:ext uri="{BB962C8B-B14F-4D97-AF65-F5344CB8AC3E}">
        <p14:creationId xmlns:p14="http://schemas.microsoft.com/office/powerpoint/2010/main" val="11531932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Ohio Statute</a:t>
            </a:r>
            <a:endParaRPr lang="en-US" dirty="0"/>
          </a:p>
        </p:txBody>
      </p:sp>
      <p:sp>
        <p:nvSpPr>
          <p:cNvPr id="3" name="Content Placeholder 2"/>
          <p:cNvSpPr>
            <a:spLocks noGrp="1"/>
          </p:cNvSpPr>
          <p:nvPr>
            <p:ph idx="1"/>
          </p:nvPr>
        </p:nvSpPr>
        <p:spPr/>
        <p:txBody>
          <a:bodyPr>
            <a:normAutofit/>
          </a:bodyPr>
          <a:lstStyle/>
          <a:p>
            <a:r>
              <a:rPr lang="en-US" b="1" dirty="0" smtClean="0"/>
              <a:t>(</a:t>
            </a:r>
            <a:r>
              <a:rPr lang="en-US" b="1" dirty="0"/>
              <a:t>J) If there are no next of kin, to stepchildren or their lineal descendants, per </a:t>
            </a:r>
            <a:r>
              <a:rPr lang="en-US" b="1" dirty="0" err="1"/>
              <a:t>stirpes</a:t>
            </a:r>
            <a:r>
              <a:rPr lang="en-US" b="1" dirty="0"/>
              <a:t>;</a:t>
            </a:r>
          </a:p>
          <a:p>
            <a:pPr marL="118872" indent="0">
              <a:buNone/>
            </a:pPr>
            <a:endParaRPr lang="en-US" dirty="0"/>
          </a:p>
        </p:txBody>
      </p:sp>
    </p:spTree>
    <p:extLst>
      <p:ext uri="{BB962C8B-B14F-4D97-AF65-F5344CB8AC3E}">
        <p14:creationId xmlns:p14="http://schemas.microsoft.com/office/powerpoint/2010/main" val="11117880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Ohio Statute</a:t>
            </a:r>
            <a:endParaRPr lang="en-US" dirty="0"/>
          </a:p>
        </p:txBody>
      </p:sp>
      <p:sp>
        <p:nvSpPr>
          <p:cNvPr id="3" name="Content Placeholder 2"/>
          <p:cNvSpPr>
            <a:spLocks noGrp="1"/>
          </p:cNvSpPr>
          <p:nvPr>
            <p:ph idx="1"/>
          </p:nvPr>
        </p:nvSpPr>
        <p:spPr/>
        <p:txBody>
          <a:bodyPr>
            <a:normAutofit/>
          </a:bodyPr>
          <a:lstStyle/>
          <a:p>
            <a:r>
              <a:rPr lang="en-US" b="1" dirty="0" smtClean="0"/>
              <a:t>(</a:t>
            </a:r>
            <a:r>
              <a:rPr lang="en-US" b="1" dirty="0"/>
              <a:t>K) If there are no stepchildren or their lineal descendants, escheat to the state.</a:t>
            </a:r>
          </a:p>
          <a:p>
            <a:pPr marL="118872" indent="0">
              <a:buNone/>
            </a:pPr>
            <a:endParaRPr lang="en-US" dirty="0"/>
          </a:p>
        </p:txBody>
      </p:sp>
    </p:spTree>
    <p:extLst>
      <p:ext uri="{BB962C8B-B14F-4D97-AF65-F5344CB8AC3E}">
        <p14:creationId xmlns:p14="http://schemas.microsoft.com/office/powerpoint/2010/main" val="24808131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Locating Heirs</a:t>
            </a:r>
            <a:endParaRPr lang="en-US" dirty="0"/>
          </a:p>
        </p:txBody>
      </p:sp>
      <p:pic>
        <p:nvPicPr>
          <p:cNvPr id="5122" name="Picture 2" descr="http://otto-and-anna.com/wp-content/uploads/2011/12/heir-hunters-8.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08000" y="1801812"/>
            <a:ext cx="8128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6571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Ancestors</a:t>
            </a:r>
            <a:endParaRPr lang="en-US" dirty="0"/>
          </a:p>
        </p:txBody>
      </p:sp>
      <p:sp>
        <p:nvSpPr>
          <p:cNvPr id="3" name="Content Placeholder 2"/>
          <p:cNvSpPr>
            <a:spLocks noGrp="1"/>
          </p:cNvSpPr>
          <p:nvPr>
            <p:ph idx="1"/>
          </p:nvPr>
        </p:nvSpPr>
        <p:spPr/>
        <p:txBody>
          <a:bodyPr/>
          <a:lstStyle/>
          <a:p>
            <a:r>
              <a:rPr lang="en-US" b="1" dirty="0" smtClean="0"/>
              <a:t>Persons related in ascending lineal line.</a:t>
            </a:r>
          </a:p>
          <a:p>
            <a:endParaRPr lang="en-US" b="1" dirty="0"/>
          </a:p>
          <a:p>
            <a:pPr lvl="1"/>
            <a:r>
              <a:rPr lang="en-US" b="1" dirty="0" smtClean="0"/>
              <a:t>Parents</a:t>
            </a:r>
          </a:p>
          <a:p>
            <a:pPr lvl="1"/>
            <a:r>
              <a:rPr lang="en-US" b="1" dirty="0" smtClean="0"/>
              <a:t>Grandparents</a:t>
            </a:r>
          </a:p>
          <a:p>
            <a:pPr lvl="1"/>
            <a:r>
              <a:rPr lang="en-US" b="1" dirty="0" smtClean="0"/>
              <a:t>Great-grandparents</a:t>
            </a:r>
          </a:p>
          <a:p>
            <a:pPr lvl="1"/>
            <a:r>
              <a:rPr lang="en-US" b="1" dirty="0" smtClean="0"/>
              <a:t>etc.</a:t>
            </a:r>
            <a:endParaRPr lang="en-US" b="1" dirty="0"/>
          </a:p>
        </p:txBody>
      </p:sp>
    </p:spTree>
    <p:extLst>
      <p:ext uri="{BB962C8B-B14F-4D97-AF65-F5344CB8AC3E}">
        <p14:creationId xmlns:p14="http://schemas.microsoft.com/office/powerpoint/2010/main" val="3747502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Collaterals</a:t>
            </a:r>
            <a:endParaRPr lang="en-US" dirty="0"/>
          </a:p>
        </p:txBody>
      </p:sp>
      <p:sp>
        <p:nvSpPr>
          <p:cNvPr id="3" name="Content Placeholder 2"/>
          <p:cNvSpPr>
            <a:spLocks noGrp="1"/>
          </p:cNvSpPr>
          <p:nvPr>
            <p:ph idx="1"/>
          </p:nvPr>
        </p:nvSpPr>
        <p:spPr>
          <a:xfrm>
            <a:off x="457200" y="1775191"/>
            <a:ext cx="8229600" cy="4930409"/>
          </a:xfrm>
        </p:spPr>
        <p:txBody>
          <a:bodyPr>
            <a:normAutofit lnSpcReduction="10000"/>
          </a:bodyPr>
          <a:lstStyle/>
          <a:p>
            <a:r>
              <a:rPr lang="en-US" b="1" dirty="0" smtClean="0"/>
              <a:t>Related, but not lineally.</a:t>
            </a:r>
          </a:p>
          <a:p>
            <a:endParaRPr lang="en-US" b="1" dirty="0"/>
          </a:p>
          <a:p>
            <a:pPr lvl="1"/>
            <a:r>
              <a:rPr lang="en-US" b="1" dirty="0" smtClean="0"/>
              <a:t>First-Line</a:t>
            </a:r>
          </a:p>
          <a:p>
            <a:pPr lvl="2"/>
            <a:r>
              <a:rPr lang="en-US" b="1" dirty="0" smtClean="0"/>
              <a:t>Siblings</a:t>
            </a:r>
          </a:p>
          <a:p>
            <a:pPr lvl="2"/>
            <a:r>
              <a:rPr lang="en-US" b="1" dirty="0" smtClean="0"/>
              <a:t>Nieces/Nephews</a:t>
            </a:r>
          </a:p>
          <a:p>
            <a:pPr lvl="2"/>
            <a:r>
              <a:rPr lang="en-US" b="1" dirty="0" smtClean="0"/>
              <a:t>etc.</a:t>
            </a:r>
          </a:p>
          <a:p>
            <a:pPr lvl="2"/>
            <a:endParaRPr lang="en-US" b="1" dirty="0"/>
          </a:p>
          <a:p>
            <a:pPr lvl="1"/>
            <a:r>
              <a:rPr lang="en-US" b="1" dirty="0" smtClean="0"/>
              <a:t>Second-Line</a:t>
            </a:r>
          </a:p>
          <a:p>
            <a:pPr lvl="2"/>
            <a:r>
              <a:rPr lang="en-US" b="1" dirty="0" smtClean="0"/>
              <a:t>Aunts/Uncles</a:t>
            </a:r>
          </a:p>
          <a:p>
            <a:pPr lvl="2"/>
            <a:r>
              <a:rPr lang="en-US" b="1" dirty="0" smtClean="0"/>
              <a:t>Cousins</a:t>
            </a:r>
          </a:p>
          <a:p>
            <a:pPr lvl="2"/>
            <a:r>
              <a:rPr lang="en-US" b="1" dirty="0" smtClean="0"/>
              <a:t>etc.</a:t>
            </a:r>
          </a:p>
          <a:p>
            <a:pPr lvl="2"/>
            <a:endParaRPr lang="en-US" b="1" dirty="0"/>
          </a:p>
        </p:txBody>
      </p:sp>
    </p:spTree>
    <p:extLst>
      <p:ext uri="{BB962C8B-B14F-4D97-AF65-F5344CB8AC3E}">
        <p14:creationId xmlns:p14="http://schemas.microsoft.com/office/powerpoint/2010/main" val="4586831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First Line Collateral Example</a:t>
            </a:r>
            <a:endParaRPr lang="en-US" dirty="0"/>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596487"/>
            <a:ext cx="798195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221964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Parentelic</a:t>
            </a:r>
            <a:r>
              <a:rPr lang="en-US" dirty="0"/>
              <a:t> </a:t>
            </a:r>
            <a:r>
              <a:rPr lang="en-US" dirty="0" smtClean="0"/>
              <a:t>System</a:t>
            </a:r>
            <a:endParaRPr lang="en-US" dirty="0"/>
          </a:p>
        </p:txBody>
      </p:sp>
      <p:sp>
        <p:nvSpPr>
          <p:cNvPr id="3" name="Content Placeholder 2"/>
          <p:cNvSpPr>
            <a:spLocks noGrp="1"/>
          </p:cNvSpPr>
          <p:nvPr>
            <p:ph idx="1"/>
          </p:nvPr>
        </p:nvSpPr>
        <p:spPr/>
        <p:txBody>
          <a:bodyPr/>
          <a:lstStyle/>
          <a:p>
            <a:r>
              <a:rPr lang="en-US" b="1" dirty="0" smtClean="0"/>
              <a:t>Search each side of the family until an ancestor, or a descendant of an ancestor, is located.</a:t>
            </a:r>
          </a:p>
          <a:p>
            <a:endParaRPr lang="en-US" b="1" dirty="0"/>
          </a:p>
          <a:p>
            <a:r>
              <a:rPr lang="en-US" b="1" dirty="0" smtClean="0"/>
              <a:t>Use same multi-generation method as for descendants.</a:t>
            </a:r>
            <a:endParaRPr lang="en-US" b="1" dirty="0"/>
          </a:p>
        </p:txBody>
      </p:sp>
    </p:spTree>
    <p:extLst>
      <p:ext uri="{BB962C8B-B14F-4D97-AF65-F5344CB8AC3E}">
        <p14:creationId xmlns:p14="http://schemas.microsoft.com/office/powerpoint/2010/main" val="1886066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Parentelic</a:t>
            </a:r>
            <a:r>
              <a:rPr lang="en-US" dirty="0"/>
              <a:t> </a:t>
            </a:r>
            <a:r>
              <a:rPr lang="en-US" dirty="0" smtClean="0"/>
              <a:t>Example</a:t>
            </a:r>
            <a:endParaRPr lang="en-US" dirty="0"/>
          </a:p>
        </p:txBody>
      </p:sp>
      <p:sp>
        <p:nvSpPr>
          <p:cNvPr id="3" name="Content Placeholder 2"/>
          <p:cNvSpPr>
            <a:spLocks noGrp="1"/>
          </p:cNvSpPr>
          <p:nvPr>
            <p:ph idx="1"/>
          </p:nvPr>
        </p:nvSpPr>
        <p:spPr/>
        <p:txBody>
          <a:bodyPr/>
          <a:lstStyle/>
          <a:p>
            <a:pPr marL="118872" indent="0">
              <a:buNone/>
            </a:pP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849957"/>
            <a:ext cx="7979391" cy="2321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10558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Degree of Relationship – Civil Law</a:t>
            </a:r>
            <a:endParaRPr lang="en-US" dirty="0"/>
          </a:p>
        </p:txBody>
      </p:sp>
      <p:sp>
        <p:nvSpPr>
          <p:cNvPr id="3" name="Content Placeholder 2"/>
          <p:cNvSpPr>
            <a:spLocks noGrp="1"/>
          </p:cNvSpPr>
          <p:nvPr>
            <p:ph idx="1"/>
          </p:nvPr>
        </p:nvSpPr>
        <p:spPr/>
        <p:txBody>
          <a:bodyPr/>
          <a:lstStyle/>
          <a:p>
            <a:r>
              <a:rPr lang="en-US" b="1" dirty="0"/>
              <a:t>Count number of steps up from intestate to nearest common ancestor and the number of steps from that ancestor to the heir</a:t>
            </a:r>
            <a:r>
              <a:rPr lang="en-US" b="1" dirty="0" smtClean="0"/>
              <a:t>.</a:t>
            </a:r>
          </a:p>
          <a:p>
            <a:pPr marL="118872" indent="0">
              <a:buNone/>
            </a:pPr>
            <a:endParaRPr lang="en-US" b="1" dirty="0"/>
          </a:p>
          <a:p>
            <a:r>
              <a:rPr lang="en-US" b="1" dirty="0"/>
              <a:t>The degree of relationship is the total number of steps</a:t>
            </a:r>
            <a:r>
              <a:rPr lang="en-US" b="1" dirty="0" smtClean="0"/>
              <a:t>.</a:t>
            </a:r>
          </a:p>
          <a:p>
            <a:endParaRPr lang="en-US" b="1" dirty="0"/>
          </a:p>
          <a:p>
            <a:pPr lvl="1"/>
            <a:r>
              <a:rPr lang="en-US" b="1" dirty="0" smtClean="0"/>
              <a:t>Uncle = ___</a:t>
            </a:r>
          </a:p>
          <a:p>
            <a:pPr lvl="1"/>
            <a:r>
              <a:rPr lang="en-US" b="1" dirty="0" smtClean="0"/>
              <a:t>Cousin = ___</a:t>
            </a:r>
          </a:p>
          <a:p>
            <a:pPr lvl="1"/>
            <a:endParaRPr lang="en-US" b="1" dirty="0"/>
          </a:p>
          <a:p>
            <a:endParaRPr lang="en-US" b="1" dirty="0"/>
          </a:p>
        </p:txBody>
      </p:sp>
    </p:spTree>
    <p:extLst>
      <p:ext uri="{BB962C8B-B14F-4D97-AF65-F5344CB8AC3E}">
        <p14:creationId xmlns:p14="http://schemas.microsoft.com/office/powerpoint/2010/main" val="9429592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Degree of Relationship – Civil Law</a:t>
            </a:r>
            <a:endParaRPr lang="en-US" dirty="0"/>
          </a:p>
        </p:txBody>
      </p:sp>
      <p:sp>
        <p:nvSpPr>
          <p:cNvPr id="3" name="Content Placeholder 2"/>
          <p:cNvSpPr>
            <a:spLocks noGrp="1"/>
          </p:cNvSpPr>
          <p:nvPr>
            <p:ph idx="1"/>
          </p:nvPr>
        </p:nvSpPr>
        <p:spPr/>
        <p:txBody>
          <a:bodyPr/>
          <a:lstStyle/>
          <a:p>
            <a:pPr marL="118872" indent="0">
              <a:buNone/>
            </a:pP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433708"/>
            <a:ext cx="7985956" cy="269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7694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Degree of Relationship – Canon Law</a:t>
            </a:r>
            <a:endParaRPr lang="en-US" dirty="0"/>
          </a:p>
        </p:txBody>
      </p:sp>
      <p:sp>
        <p:nvSpPr>
          <p:cNvPr id="3" name="Content Placeholder 2"/>
          <p:cNvSpPr>
            <a:spLocks noGrp="1"/>
          </p:cNvSpPr>
          <p:nvPr>
            <p:ph idx="1"/>
          </p:nvPr>
        </p:nvSpPr>
        <p:spPr/>
        <p:txBody>
          <a:bodyPr/>
          <a:lstStyle/>
          <a:p>
            <a:r>
              <a:rPr lang="en-US" b="1" dirty="0"/>
              <a:t>Count number of steps as with civil law method</a:t>
            </a:r>
            <a:r>
              <a:rPr lang="en-US" b="1" dirty="0" smtClean="0"/>
              <a:t>.</a:t>
            </a:r>
          </a:p>
          <a:p>
            <a:pPr marL="118872" indent="0">
              <a:buNone/>
            </a:pPr>
            <a:endParaRPr lang="en-US" b="1" dirty="0"/>
          </a:p>
          <a:p>
            <a:r>
              <a:rPr lang="en-US" b="1" dirty="0"/>
              <a:t>The degree of relationship is the </a:t>
            </a:r>
            <a:r>
              <a:rPr lang="en-US" b="1" dirty="0" smtClean="0"/>
              <a:t>larger number </a:t>
            </a:r>
            <a:r>
              <a:rPr lang="en-US" b="1" dirty="0"/>
              <a:t>of </a:t>
            </a:r>
            <a:r>
              <a:rPr lang="en-US" b="1" dirty="0" smtClean="0"/>
              <a:t>steps to the common ancestor.</a:t>
            </a:r>
          </a:p>
          <a:p>
            <a:pPr lvl="1"/>
            <a:r>
              <a:rPr lang="en-US" b="1" dirty="0" smtClean="0"/>
              <a:t>Uncle = ___</a:t>
            </a:r>
          </a:p>
          <a:p>
            <a:pPr lvl="1"/>
            <a:r>
              <a:rPr lang="en-US" b="1" dirty="0" smtClean="0"/>
              <a:t>Cousin = ___</a:t>
            </a:r>
            <a:endParaRPr lang="en-US" b="1" dirty="0"/>
          </a:p>
          <a:p>
            <a:endParaRPr lang="en-US" dirty="0"/>
          </a:p>
        </p:txBody>
      </p:sp>
    </p:spTree>
    <p:extLst>
      <p:ext uri="{BB962C8B-B14F-4D97-AF65-F5344CB8AC3E}">
        <p14:creationId xmlns:p14="http://schemas.microsoft.com/office/powerpoint/2010/main" val="41248868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463</Words>
  <Application>Microsoft Office PowerPoint</Application>
  <PresentationFormat>On-screen Show (4:3)</PresentationFormat>
  <Paragraphs>61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Module</vt:lpstr>
      <vt:lpstr>Ancestors, Collaterals, and Escheat</vt:lpstr>
      <vt:lpstr>Ancestors</vt:lpstr>
      <vt:lpstr>Collaterals</vt:lpstr>
      <vt:lpstr>First Line Collateral Example</vt:lpstr>
      <vt:lpstr>Parentelic System</vt:lpstr>
      <vt:lpstr>Parentelic Example</vt:lpstr>
      <vt:lpstr>Degree of Relationship – Civil Law</vt:lpstr>
      <vt:lpstr>Degree of Relationship – Civil Law</vt:lpstr>
      <vt:lpstr>Degree of Relationship – Canon Law</vt:lpstr>
      <vt:lpstr>Degree of Relationship – Canon Law</vt:lpstr>
      <vt:lpstr>Escheat</vt:lpstr>
      <vt:lpstr>Laughing Heirs</vt:lpstr>
      <vt:lpstr>Ohio Statute -- § 2105.06</vt:lpstr>
      <vt:lpstr>Ohio Statute</vt:lpstr>
      <vt:lpstr>Ohio Statute</vt:lpstr>
      <vt:lpstr>Ohio Statute</vt:lpstr>
      <vt:lpstr>Ohio Statute</vt:lpstr>
      <vt:lpstr>Ohio Statute</vt:lpstr>
      <vt:lpstr>Locating Heirs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Descendants</dc:title>
  <dc:creator>Gerry W. Beyer</dc:creator>
  <cp:lastModifiedBy>Gerry W. Beyer</cp:lastModifiedBy>
  <cp:revision>10</cp:revision>
  <dcterms:created xsi:type="dcterms:W3CDTF">2012-01-10T22:05:21Z</dcterms:created>
  <dcterms:modified xsi:type="dcterms:W3CDTF">2012-01-16T23:23:38Z</dcterms:modified>
</cp:coreProperties>
</file>