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0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907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59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78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6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08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7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5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143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49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8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144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114596-E287-445A-8313-1B03BE2C398D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1/10/2012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BCF189-7DD7-4F6A-B7F4-E4A95680C245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5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Descendants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58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4422844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87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5110163" cy="440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56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481229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3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no surviving spouse, descendants receive entire intestate estate of deceased parent.</a:t>
            </a:r>
          </a:p>
        </p:txBody>
      </p:sp>
    </p:spTree>
    <p:extLst>
      <p:ext uri="{BB962C8B-B14F-4D97-AF65-F5344CB8AC3E}">
        <p14:creationId xmlns:p14="http://schemas.microsoft.com/office/powerpoint/2010/main" val="346815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surviving spouse, descendants receive all property (if any) of  the deceased parent that does not pass to the surviving spouse.</a:t>
            </a:r>
          </a:p>
        </p:txBody>
      </p:sp>
    </p:spTree>
    <p:extLst>
      <p:ext uri="{BB962C8B-B14F-4D97-AF65-F5344CB8AC3E}">
        <p14:creationId xmlns:p14="http://schemas.microsoft.com/office/powerpoint/2010/main" val="4121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Surviving prior generation descendant precludes later generation descendant.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594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 Capita among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Each surviving child receives an equal share if: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All children survive,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No deceased child has a surviving descendant.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224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there are heirs from more than one generation, you must determine how the state allocates among the different generations.</a:t>
            </a:r>
          </a:p>
          <a:p>
            <a:endParaRPr lang="en-US" b="1" dirty="0" smtClean="0"/>
          </a:p>
          <a:p>
            <a:r>
              <a:rPr lang="en-US" b="1" dirty="0" smtClean="0"/>
              <a:t>Three approaches.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263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1.  Per </a:t>
            </a:r>
            <a:r>
              <a:rPr lang="en-US" b="1" dirty="0" err="1"/>
              <a:t>Stirpes</a:t>
            </a:r>
            <a:endParaRPr lang="en-US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0816" y="1828800"/>
            <a:ext cx="713686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589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b="1" dirty="0" smtClean="0"/>
              <a:t>2.  Per </a:t>
            </a:r>
            <a:r>
              <a:rPr lang="en-US" sz="4000" b="1" dirty="0"/>
              <a:t>Capita with Representation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905000"/>
            <a:ext cx="7638751" cy="44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935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3</a:t>
            </a:r>
            <a:r>
              <a:rPr lang="en-US" b="1" dirty="0" smtClean="0"/>
              <a:t>.  Per </a:t>
            </a:r>
            <a:r>
              <a:rPr lang="en-US" b="1" dirty="0"/>
              <a:t>Capita at Each Generation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52600"/>
            <a:ext cx="718859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136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131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Descendants</vt:lpstr>
      <vt:lpstr>Basic Principles</vt:lpstr>
      <vt:lpstr>Basic Principles</vt:lpstr>
      <vt:lpstr>Basic Principles</vt:lpstr>
      <vt:lpstr>Per Capita among children</vt:lpstr>
      <vt:lpstr>Distribution Methods</vt:lpstr>
      <vt:lpstr>1.  Per Stirpes</vt:lpstr>
      <vt:lpstr>2.  Per Capita with Representation</vt:lpstr>
      <vt:lpstr>3.  Per Capita at Each Generation</vt:lpstr>
      <vt:lpstr>Example 1</vt:lpstr>
      <vt:lpstr>Example 2</vt:lpstr>
      <vt:lpstr>Example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Descendants</dc:title>
  <dc:creator>Gerry W. Beyer</dc:creator>
  <cp:lastModifiedBy>Gerry W. Beyer</cp:lastModifiedBy>
  <cp:revision>4</cp:revision>
  <dcterms:created xsi:type="dcterms:W3CDTF">2012-01-10T22:05:21Z</dcterms:created>
  <dcterms:modified xsi:type="dcterms:W3CDTF">2012-01-10T23:10:07Z</dcterms:modified>
</cp:coreProperties>
</file>