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2" r:id="rId2"/>
    <p:sldId id="256" r:id="rId3"/>
    <p:sldId id="257" r:id="rId4"/>
    <p:sldId id="258" r:id="rId5"/>
    <p:sldId id="259" r:id="rId6"/>
    <p:sldId id="260" r:id="rId7"/>
    <p:sldId id="261" r:id="rId8"/>
    <p:sldId id="263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38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114596-E287-445A-8313-1B03BE2C398D}" type="datetimeFigureOut">
              <a:rPr lang="en-US" smtClean="0"/>
              <a:pPr/>
              <a:t>1/9/2012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BCF189-7DD7-4F6A-B7F4-E4A95680C24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114596-E287-445A-8313-1B03BE2C398D}" type="datetimeFigureOut">
              <a:rPr lang="en-US" smtClean="0"/>
              <a:pPr/>
              <a:t>1/9/2012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BCF189-7DD7-4F6A-B7F4-E4A95680C24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114596-E287-445A-8313-1B03BE2C398D}" type="datetimeFigureOut">
              <a:rPr lang="en-US" smtClean="0"/>
              <a:pPr/>
              <a:t>1/9/2012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BCF189-7DD7-4F6A-B7F4-E4A95680C24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114596-E287-445A-8313-1B03BE2C398D}" type="datetimeFigureOut">
              <a:rPr lang="en-US" smtClean="0"/>
              <a:pPr/>
              <a:t>1/9/2012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BCF189-7DD7-4F6A-B7F4-E4A95680C24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114596-E287-445A-8313-1B03BE2C398D}" type="datetimeFigureOut">
              <a:rPr lang="en-US" smtClean="0"/>
              <a:pPr/>
              <a:t>1/9/2012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BCF189-7DD7-4F6A-B7F4-E4A95680C24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114596-E287-445A-8313-1B03BE2C398D}" type="datetimeFigureOut">
              <a:rPr lang="en-US" smtClean="0"/>
              <a:pPr/>
              <a:t>1/9/2012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BCF189-7DD7-4F6A-B7F4-E4A95680C24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114596-E287-445A-8313-1B03BE2C398D}" type="datetimeFigureOut">
              <a:rPr lang="en-US" smtClean="0"/>
              <a:pPr/>
              <a:t>1/9/2012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BCF189-7DD7-4F6A-B7F4-E4A95680C24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114596-E287-445A-8313-1B03BE2C398D}" type="datetimeFigureOut">
              <a:rPr lang="en-US" smtClean="0"/>
              <a:pPr/>
              <a:t>1/9/2012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BCF189-7DD7-4F6A-B7F4-E4A95680C24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114596-E287-445A-8313-1B03BE2C398D}" type="datetimeFigureOut">
              <a:rPr lang="en-US" smtClean="0"/>
              <a:pPr/>
              <a:t>1/9/2012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BCF189-7DD7-4F6A-B7F4-E4A95680C24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114596-E287-445A-8313-1B03BE2C398D}" type="datetimeFigureOut">
              <a:rPr lang="en-US" smtClean="0"/>
              <a:pPr/>
              <a:t>1/9/2012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BCF189-7DD7-4F6A-B7F4-E4A95680C24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72114596-E287-445A-8313-1B03BE2C398D}" type="datetimeFigureOut">
              <a:rPr lang="en-US" smtClean="0"/>
              <a:pPr/>
              <a:t>1/9/2012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F0BCF189-7DD7-4F6A-B7F4-E4A95680C24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72114596-E287-445A-8313-1B03BE2C398D}" type="datetimeFigureOut">
              <a:rPr lang="en-US" smtClean="0"/>
              <a:pPr/>
              <a:t>1/9/2012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F0BCF189-7DD7-4F6A-B7F4-E4A95680C24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1447800"/>
            <a:ext cx="8077200" cy="1673352"/>
          </a:xfrm>
        </p:spPr>
        <p:txBody>
          <a:bodyPr/>
          <a:lstStyle/>
          <a:p>
            <a:pPr algn="ctr"/>
            <a:r>
              <a:rPr lang="en-US" dirty="0" smtClean="0"/>
              <a:t>Surviving Spouse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17507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Protection of Surviving Spouse</a:t>
            </a:r>
            <a:br>
              <a:rPr lang="en-US" dirty="0" smtClean="0"/>
            </a:br>
            <a:r>
              <a:rPr lang="en-US" dirty="0" smtClean="0"/>
              <a:t>at Common Law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Problem at common law = spouse not an heir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5415733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Protection of Surviving Spouse</a:t>
            </a:r>
            <a:br>
              <a:rPr lang="en-US" dirty="0" smtClean="0"/>
            </a:br>
            <a:r>
              <a:rPr lang="en-US" dirty="0" smtClean="0"/>
              <a:t>at Common Law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1.  Dower for Widow</a:t>
            </a:r>
          </a:p>
          <a:p>
            <a:endParaRPr lang="en-US" b="1" dirty="0" smtClean="0"/>
          </a:p>
          <a:p>
            <a:pPr lvl="1"/>
            <a:r>
              <a:rPr lang="en-US" b="1" dirty="0" smtClean="0"/>
              <a:t>Life estate in 1/3 of the real property husband owned at death </a:t>
            </a:r>
            <a:r>
              <a:rPr lang="en-US" b="1" i="1" dirty="0" smtClean="0"/>
              <a:t>or</a:t>
            </a:r>
            <a:r>
              <a:rPr lang="en-US" b="1" dirty="0" smtClean="0"/>
              <a:t> anytime during the marriage.</a:t>
            </a:r>
          </a:p>
        </p:txBody>
      </p:sp>
    </p:spTree>
    <p:extLst>
      <p:ext uri="{BB962C8B-B14F-4D97-AF65-F5344CB8AC3E}">
        <p14:creationId xmlns:p14="http://schemas.microsoft.com/office/powerpoint/2010/main" val="25693414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Protection of Surviving Spouse</a:t>
            </a:r>
            <a:br>
              <a:rPr lang="en-US" dirty="0" smtClean="0"/>
            </a:br>
            <a:r>
              <a:rPr lang="en-US" dirty="0" smtClean="0"/>
              <a:t>at Common Law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2.  </a:t>
            </a:r>
            <a:r>
              <a:rPr lang="en-US" b="1" dirty="0" err="1" smtClean="0"/>
              <a:t>Curtesy</a:t>
            </a:r>
            <a:r>
              <a:rPr lang="en-US" b="1" dirty="0" smtClean="0"/>
              <a:t> for Widower</a:t>
            </a:r>
          </a:p>
          <a:p>
            <a:endParaRPr lang="en-US" b="1" dirty="0" smtClean="0"/>
          </a:p>
          <a:p>
            <a:pPr lvl="1"/>
            <a:r>
              <a:rPr lang="en-US" b="1" dirty="0" smtClean="0"/>
              <a:t>Life estate in all wife’s real property if, and only if, at least one child was born to the marriage.</a:t>
            </a:r>
          </a:p>
        </p:txBody>
      </p:sp>
    </p:spTree>
    <p:extLst>
      <p:ext uri="{BB962C8B-B14F-4D97-AF65-F5344CB8AC3E}">
        <p14:creationId xmlns:p14="http://schemas.microsoft.com/office/powerpoint/2010/main" val="3666036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Protection of Surviving Spouse</a:t>
            </a:r>
            <a:br>
              <a:rPr lang="en-US" dirty="0" smtClean="0"/>
            </a:br>
            <a:r>
              <a:rPr lang="en-US" dirty="0" smtClean="0"/>
              <a:t>at Modern Law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1.  Spouse made an </a:t>
            </a:r>
            <a:r>
              <a:rPr lang="en-US" b="1" dirty="0" smtClean="0"/>
              <a:t>heir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1074132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Protection of Surviving Spouse</a:t>
            </a:r>
            <a:br>
              <a:rPr lang="en-US" dirty="0" smtClean="0"/>
            </a:br>
            <a:r>
              <a:rPr lang="en-US" dirty="0" smtClean="0"/>
              <a:t>at Modern Law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2.  Common Law Marital Property States -- Spouse’s right to a forced (elective share)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6151852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Protection of Surviving Spouse</a:t>
            </a:r>
            <a:br>
              <a:rPr lang="en-US" dirty="0" smtClean="0"/>
            </a:br>
            <a:r>
              <a:rPr lang="en-US" dirty="0" smtClean="0"/>
              <a:t>at Modern Law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3.  Community Property States – Spouse’s ownership of ½ of the community property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5901810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Factors used to determine surviving spouse’s share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Type of property – real or personal</a:t>
            </a:r>
          </a:p>
          <a:p>
            <a:endParaRPr lang="en-US" b="1" dirty="0"/>
          </a:p>
          <a:p>
            <a:r>
              <a:rPr lang="en-US" b="1" dirty="0" smtClean="0"/>
              <a:t>Type of property – individual, separate, community, quasi-community</a:t>
            </a:r>
          </a:p>
          <a:p>
            <a:endParaRPr lang="en-US" b="1" dirty="0"/>
          </a:p>
          <a:p>
            <a:r>
              <a:rPr lang="en-US" b="1" dirty="0" smtClean="0"/>
              <a:t>Number of children</a:t>
            </a:r>
          </a:p>
          <a:p>
            <a:endParaRPr lang="en-US" b="1" dirty="0"/>
          </a:p>
          <a:p>
            <a:r>
              <a:rPr lang="en-US" b="1" dirty="0" smtClean="0"/>
              <a:t>Whether surviving spouse is the other parent of deceased spouse’s children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1552311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Determination in your state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Ohio</a:t>
            </a:r>
          </a:p>
          <a:p>
            <a:endParaRPr lang="en-US" b="1" dirty="0"/>
          </a:p>
          <a:p>
            <a:r>
              <a:rPr lang="en-US" b="1" dirty="0" err="1" smtClean="0"/>
              <a:t>tbd</a:t>
            </a:r>
            <a:endParaRPr lang="en-US" b="1" dirty="0" smtClean="0"/>
          </a:p>
        </p:txBody>
      </p:sp>
    </p:spTree>
    <p:extLst>
      <p:ext uri="{BB962C8B-B14F-4D97-AF65-F5344CB8AC3E}">
        <p14:creationId xmlns:p14="http://schemas.microsoft.com/office/powerpoint/2010/main" val="334255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597</TotalTime>
  <Words>168</Words>
  <Application>Microsoft Office PowerPoint</Application>
  <PresentationFormat>On-screen Show (4:3)</PresentationFormat>
  <Paragraphs>29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Module</vt:lpstr>
      <vt:lpstr>Surviving Spouse</vt:lpstr>
      <vt:lpstr>Protection of Surviving Spouse at Common Law</vt:lpstr>
      <vt:lpstr>Protection of Surviving Spouse at Common Law</vt:lpstr>
      <vt:lpstr>Protection of Surviving Spouse at Common Law</vt:lpstr>
      <vt:lpstr>Protection of Surviving Spouse at Modern Law</vt:lpstr>
      <vt:lpstr>Protection of Surviving Spouse at Modern Law</vt:lpstr>
      <vt:lpstr>Protection of Surviving Spouse at Modern Law</vt:lpstr>
      <vt:lpstr>Factors used to determine surviving spouse’s share</vt:lpstr>
      <vt:lpstr>Determination in your state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Gerry W. Beyer</dc:creator>
  <cp:lastModifiedBy>Gerry W. Beyer</cp:lastModifiedBy>
  <cp:revision>40</cp:revision>
  <dcterms:created xsi:type="dcterms:W3CDTF">2010-08-23T19:18:16Z</dcterms:created>
  <dcterms:modified xsi:type="dcterms:W3CDTF">2012-01-09T22:16:41Z</dcterms:modified>
</cp:coreProperties>
</file>