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73" r:id="rId5"/>
    <p:sldId id="259" r:id="rId6"/>
    <p:sldId id="260" r:id="rId7"/>
    <p:sldId id="261" r:id="rId8"/>
    <p:sldId id="262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white">
                    <a:tint val="95000"/>
                  </a:prstClr>
                </a:solidFill>
              </a:rPr>
              <a:pPr/>
              <a:t>1/9/2012</a:t>
            </a:fld>
            <a:endParaRPr lang="en-US" dirty="0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white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16095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1/9/2012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9313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1/9/2012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2915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1/9/2012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7121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white">
                    <a:tint val="95000"/>
                  </a:prstClr>
                </a:solidFill>
              </a:rPr>
              <a:pPr/>
              <a:t>1/9/2012</a:t>
            </a:fld>
            <a:endParaRPr lang="en-US" dirty="0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white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265414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1/9/2012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124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1/9/2012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7260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1/9/2012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4775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1/9/2012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4198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1/9/2012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7592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1/9/2012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 dirty="0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9119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02C24AFC-3B71-4C19-8BF7-E2667179E3D2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1/9/2012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5349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1981200"/>
            <a:ext cx="5715000" cy="1673352"/>
          </a:xfrm>
        </p:spPr>
        <p:txBody>
          <a:bodyPr/>
          <a:lstStyle/>
          <a:p>
            <a:r>
              <a:rPr lang="en-US" dirty="0" smtClean="0"/>
              <a:t>Intestate Succession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354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Will or No Will?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>
              <a:buNone/>
            </a:pPr>
            <a:endParaRPr lang="en-US" dirty="0"/>
          </a:p>
        </p:txBody>
      </p:sp>
      <p:pic>
        <p:nvPicPr>
          <p:cNvPr id="6146" name="Picture 2" descr="http://upload.wikimedia.org/wikipedia/commons/thumb/d/d7/Ulysses_Grant_1870-1880.jpg/220px-Ulysses_Grant_1870-188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1752600"/>
            <a:ext cx="3470611" cy="46222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3741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Will or No Will?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>
              <a:buNone/>
            </a:pPr>
            <a:endParaRPr lang="en-US" dirty="0"/>
          </a:p>
        </p:txBody>
      </p:sp>
      <p:pic>
        <p:nvPicPr>
          <p:cNvPr id="8194" name="Picture 2" descr="http://live.drjays.com/wp-content/uploads/2011/08/jerr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1901644"/>
            <a:ext cx="3448050" cy="45467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0273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Will or No Will?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>
              <a:buNone/>
            </a:pPr>
            <a:endParaRPr lang="en-US" dirty="0"/>
          </a:p>
        </p:txBody>
      </p:sp>
      <p:pic>
        <p:nvPicPr>
          <p:cNvPr id="9218" name="Picture 2" descr="http://upload.wikimedia.org/wikipedia/commons/9/98/Pablo_picasso_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1945943"/>
            <a:ext cx="3437947" cy="426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203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Will or No Will?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>
              <a:buNone/>
            </a:pPr>
            <a:endParaRPr lang="en-US" dirty="0"/>
          </a:p>
        </p:txBody>
      </p:sp>
      <p:pic>
        <p:nvPicPr>
          <p:cNvPr id="10242" name="Picture 2" descr="http://static5.businessinsider.com/image/4bfd3d077f8b9ad979990000/president-richard-nixo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2057400"/>
            <a:ext cx="5181600" cy="388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3643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Will or No Will?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>
              <a:buNone/>
            </a:pPr>
            <a:endParaRPr lang="en-US" dirty="0"/>
          </a:p>
        </p:txBody>
      </p:sp>
      <p:pic>
        <p:nvPicPr>
          <p:cNvPr id="11266" name="Picture 2" descr="http://www.palzoo.net/file/pic/user/HeathLedg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1828800"/>
            <a:ext cx="3270695" cy="449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8436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Will or No Will?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>
              <a:buNone/>
            </a:pPr>
            <a:endParaRPr lang="en-US" dirty="0"/>
          </a:p>
        </p:txBody>
      </p:sp>
      <p:pic>
        <p:nvPicPr>
          <p:cNvPr id="12290" name="Picture 2" descr="http://www.topsexywomen.com/image-files/anna-nicole-smith-pi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981200"/>
            <a:ext cx="5587998" cy="419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0993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Will or No Will?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>
              <a:buNone/>
            </a:pPr>
            <a:endParaRPr lang="en-US" dirty="0"/>
          </a:p>
        </p:txBody>
      </p:sp>
      <p:pic>
        <p:nvPicPr>
          <p:cNvPr id="13314" name="Picture 2" descr="http://gth169.photobucket.com/groups/u209/LANO8SSL88/CopyofMichaelJackson1980s77-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1828800"/>
            <a:ext cx="3581400" cy="46267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1605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Will or No Will?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>
              <a:buNone/>
            </a:pPr>
            <a:endParaRPr lang="en-US" dirty="0"/>
          </a:p>
        </p:txBody>
      </p:sp>
      <p:pic>
        <p:nvPicPr>
          <p:cNvPr id="14338" name="Picture 2" descr="http://www.skepticblog.org/wp-content/uploads/t_her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1752600"/>
            <a:ext cx="4914012" cy="449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7129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no Will?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Lack of property.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389422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no Will?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2.  Unaware of Importance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37010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does intestacy occur?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As to person – total intestacy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809587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no Will?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3.  Indifference.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113998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no Will?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4.  Cost.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055456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no Will?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5.  Time &amp; Effort.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25691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no Will?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6.  Complexity.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27143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no Will?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7.  Admission of Mortality.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088437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no Will?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8.  Reluctance to Divulge </a:t>
            </a:r>
            <a:r>
              <a:rPr lang="en-US" b="1" smtClean="0"/>
              <a:t>Private Facts.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82022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does intestacy occur?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As to person – total intestacy</a:t>
            </a:r>
            <a:br>
              <a:rPr lang="en-US" b="1" dirty="0" smtClean="0"/>
            </a:br>
            <a:endParaRPr lang="en-US" b="1" dirty="0" smtClean="0"/>
          </a:p>
          <a:p>
            <a:r>
              <a:rPr lang="en-US" b="1" dirty="0" smtClean="0"/>
              <a:t>2.  As to property – partial intestacy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95064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Failure to Execute a Will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5362" name="Picture 2" descr="http://www.macdill.af.mil/shared/media/photodb/web/100909-F-6213J-03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057400"/>
            <a:ext cx="6388271" cy="411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7802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Will or No Will?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>
              <a:buNone/>
            </a:pPr>
            <a:endParaRPr lang="en-US" dirty="0"/>
          </a:p>
        </p:txBody>
      </p:sp>
      <p:pic>
        <p:nvPicPr>
          <p:cNvPr id="1026" name="Picture 2" descr="http://cambridgewealthmanagement.com/blogs/wp-content/uploads/2011/07/WarrenBurg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6051" y="1828800"/>
            <a:ext cx="3391849" cy="449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9017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Will or No Will?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>
              <a:buNone/>
            </a:pPr>
            <a:endParaRPr lang="en-US" dirty="0"/>
          </a:p>
        </p:txBody>
      </p:sp>
      <p:pic>
        <p:nvPicPr>
          <p:cNvPr id="2050" name="Picture 2" descr="http://rogerjnorton.com/gardiner1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1752600"/>
            <a:ext cx="3410425" cy="472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2261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Will or No Will?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>
              <a:buNone/>
            </a:pPr>
            <a:endParaRPr lang="en-US" dirty="0"/>
          </a:p>
        </p:txBody>
      </p:sp>
      <p:pic>
        <p:nvPicPr>
          <p:cNvPr id="3074" name="Picture 2" descr="http://www.doctormacro.com/Images/Presley,%20Elvis/Annex/Annex%20-%20Presley,%20Elvis_08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1813049"/>
            <a:ext cx="3733800" cy="4635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9233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Will or No Will?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>
              <a:buNone/>
            </a:pPr>
            <a:endParaRPr lang="en-US" dirty="0"/>
          </a:p>
        </p:txBody>
      </p:sp>
      <p:pic>
        <p:nvPicPr>
          <p:cNvPr id="4098" name="Picture 2" descr="http://www.spartacus.schoolnet.co.uk/JFKhughes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1828800"/>
            <a:ext cx="2809875" cy="468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7455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Will or No Will?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>
              <a:buNone/>
            </a:pPr>
            <a:endParaRPr lang="en-US" dirty="0"/>
          </a:p>
        </p:txBody>
      </p:sp>
      <p:pic>
        <p:nvPicPr>
          <p:cNvPr id="5124" name="Picture 4" descr="http://www.sweetslyrics.com/images/img_gal/7286_John-Lennon_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1828800"/>
            <a:ext cx="4359322" cy="43593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7813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P02_Types_of_Negotiable_Instruments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CP02_Types_of_Negotiable_Instruments</Template>
  <TotalTime>65</TotalTime>
  <Words>173</Words>
  <Application>Microsoft Office PowerPoint</Application>
  <PresentationFormat>On-screen Show (4:3)</PresentationFormat>
  <Paragraphs>36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CP02_Types_of_Negotiable_Instruments</vt:lpstr>
      <vt:lpstr>Intestate Succession</vt:lpstr>
      <vt:lpstr>When does intestacy occur?</vt:lpstr>
      <vt:lpstr>When does intestacy occur?</vt:lpstr>
      <vt:lpstr>Failure to Execute a Will</vt:lpstr>
      <vt:lpstr>Will or No Will?</vt:lpstr>
      <vt:lpstr>Will or No Will?</vt:lpstr>
      <vt:lpstr>Will or No Will?</vt:lpstr>
      <vt:lpstr>Will or No Will?</vt:lpstr>
      <vt:lpstr>Will or No Will?</vt:lpstr>
      <vt:lpstr>Will or No Will?</vt:lpstr>
      <vt:lpstr>Will or No Will?</vt:lpstr>
      <vt:lpstr>Will or No Will?</vt:lpstr>
      <vt:lpstr>Will or No Will?</vt:lpstr>
      <vt:lpstr>Will or No Will?</vt:lpstr>
      <vt:lpstr>Will or No Will?</vt:lpstr>
      <vt:lpstr>Will or No Will?</vt:lpstr>
      <vt:lpstr>Will or No Will?</vt:lpstr>
      <vt:lpstr>Why no Will?</vt:lpstr>
      <vt:lpstr>Why no Will?</vt:lpstr>
      <vt:lpstr>Why no Will?</vt:lpstr>
      <vt:lpstr>Why no Will?</vt:lpstr>
      <vt:lpstr>Why no Will?</vt:lpstr>
      <vt:lpstr>Why no Will?</vt:lpstr>
      <vt:lpstr>Why no Will?</vt:lpstr>
      <vt:lpstr>Why no Will?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Intestate Succession</dc:title>
  <dc:creator>Gerry W. Beyer</dc:creator>
  <cp:lastModifiedBy>Gerry W. Beyer</cp:lastModifiedBy>
  <cp:revision>4</cp:revision>
  <dcterms:created xsi:type="dcterms:W3CDTF">2012-01-09T20:59:09Z</dcterms:created>
  <dcterms:modified xsi:type="dcterms:W3CDTF">2012-01-09T22:04:56Z</dcterms:modified>
</cp:coreProperties>
</file>