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84" r:id="rId16"/>
    <p:sldId id="263" r:id="rId17"/>
    <p:sldId id="265" r:id="rId18"/>
    <p:sldId id="266" r:id="rId19"/>
    <p:sldId id="267" r:id="rId20"/>
    <p:sldId id="268" r:id="rId21"/>
    <p:sldId id="269" r:id="rId22"/>
    <p:sldId id="277" r:id="rId23"/>
    <p:sldId id="270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88AD0-017D-4572-A0D7-E15B7866308D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84" y="980364"/>
            <a:ext cx="8077200" cy="2922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Wills, Trusts, and Estates</a:t>
            </a:r>
            <a:br>
              <a:rPr lang="en-US" sz="6000" dirty="0" smtClean="0"/>
            </a:br>
            <a:r>
              <a:rPr lang="en-US" sz="6000" dirty="0" smtClean="0"/>
              <a:t>------</a:t>
            </a:r>
            <a:br>
              <a:rPr lang="en-US" sz="6000" dirty="0" smtClean="0"/>
            </a:br>
            <a:r>
              <a:rPr lang="en-US" sz="6000" dirty="0" smtClean="0"/>
              <a:t>Introduction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Bury with Decedent</a:t>
            </a:r>
            <a:endParaRPr lang="en-US" b="1" dirty="0"/>
          </a:p>
        </p:txBody>
      </p:sp>
      <p:pic>
        <p:nvPicPr>
          <p:cNvPr id="1026" name="Picture 2" descr="C:\Jordan and Egypt\52 -- Pyramids &amp; Sphinx (1-18-11)\DSC08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588868"/>
            <a:ext cx="6943665" cy="39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Intestate Succession</a:t>
            </a:r>
            <a:endParaRPr lang="en-US" b="1" dirty="0"/>
          </a:p>
        </p:txBody>
      </p:sp>
      <p:pic>
        <p:nvPicPr>
          <p:cNvPr id="17410" name="Picture 2" descr="http://www.thewill2live.com/images/law-of-intesta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810000" cy="41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Wills</a:t>
            </a:r>
            <a:endParaRPr lang="en-US" b="1" dirty="0"/>
          </a:p>
        </p:txBody>
      </p:sp>
      <p:pic>
        <p:nvPicPr>
          <p:cNvPr id="18434" name="Picture 2" descr="http://www.emlecon.com/wp-content/uploads/2009/03/w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5334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pic>
        <p:nvPicPr>
          <p:cNvPr id="19458" name="Picture 2" descr="http://t0.gstatic.com/images?q=tbn:ANd9GcROOzuCHUoc7ngfHlvtWdl4BHmMQtSgSEJj2LikvXp9D6YnaRI&amp;t=1&amp;usg=__3CQw46v78IQ3Xl4VTyMaXtTi9h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466975" cy="1847851"/>
          </a:xfrm>
          <a:prstGeom prst="rect">
            <a:avLst/>
          </a:prstGeom>
          <a:noFill/>
        </p:spPr>
      </p:pic>
      <p:sp>
        <p:nvSpPr>
          <p:cNvPr id="19460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5.  Will Substitutes</a:t>
            </a:r>
            <a:endParaRPr lang="en-US" b="1" dirty="0"/>
          </a:p>
        </p:txBody>
      </p:sp>
      <p:sp>
        <p:nvSpPr>
          <p:cNvPr id="19462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585788"/>
            <a:ext cx="12287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themoneyalert.com/images/Joint-Ten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2000250" cy="2000251"/>
          </a:xfrm>
          <a:prstGeom prst="rect">
            <a:avLst/>
          </a:prstGeom>
          <a:noFill/>
        </p:spPr>
      </p:pic>
      <p:sp>
        <p:nvSpPr>
          <p:cNvPr id="19466" name="AutoShape 10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http://www.michaelferrarainsurance.com/images/life-insurance-uptu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133725" cy="2079319"/>
          </a:xfrm>
          <a:prstGeom prst="rect">
            <a:avLst/>
          </a:prstGeom>
          <a:noFill/>
        </p:spPr>
      </p:pic>
      <p:pic>
        <p:nvPicPr>
          <p:cNvPr id="19472" name="Picture 16" descr="http://t0.gstatic.com/images?q=tbn:dtwIWVT1e5tQ6M:http://retirementplanningservices.info/images/retirement_plan/retirement_plan_250x251.jp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5347" y="2440547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118872"/>
            <a:ext cx="8170572" cy="1636776"/>
          </a:xfrm>
        </p:spPr>
        <p:txBody>
          <a:bodyPr/>
          <a:lstStyle/>
          <a:p>
            <a:pPr algn="ctr"/>
            <a:r>
              <a:rPr lang="en-US" dirty="0" smtClean="0"/>
              <a:t>Intestate Succession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Intestate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Law Split: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Crown = real property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Church = personal property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Descent = succession to real property</a:t>
            </a:r>
          </a:p>
        </p:txBody>
      </p:sp>
      <p:pic>
        <p:nvPicPr>
          <p:cNvPr id="20482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Distribution = succession to personal property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106" y="3067616"/>
            <a:ext cx="4534407" cy="35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Heir = person who receives property from an intestate decedent</a:t>
            </a:r>
          </a:p>
        </p:txBody>
      </p:sp>
      <p:pic>
        <p:nvPicPr>
          <p:cNvPr id="23554" name="Picture 2" descr="http://www.perfumezilla.com/images_product/paris-hilton-heir-cologne-paris-hilton-eau-toilette-spray-men607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Visiting </a:t>
            </a:r>
            <a:r>
              <a:rPr lang="en-US" dirty="0" smtClean="0"/>
              <a:t>from Texas Tech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 descr="http://www.shwgroup.com/images/Portfolio-TexasTechLawSchoo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3322"/>
            <a:ext cx="8217425" cy="25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142" y="1813693"/>
            <a:ext cx="3912630" cy="469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Consanguinity = blood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Affinity = marriage</a:t>
            </a:r>
            <a:endParaRPr lang="en-US" b="1" dirty="0"/>
          </a:p>
        </p:txBody>
      </p:sp>
      <p:pic>
        <p:nvPicPr>
          <p:cNvPr id="26626" name="Picture 2" descr="http://blog.lib.umn.edu/trite001/studyinghumananatomyandphysiology/b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646" y="2094741"/>
            <a:ext cx="2330224" cy="1756799"/>
          </a:xfrm>
          <a:prstGeom prst="rect">
            <a:avLst/>
          </a:prstGeom>
          <a:noFill/>
        </p:spPr>
      </p:pic>
      <p:pic>
        <p:nvPicPr>
          <p:cNvPr id="26628" name="Picture 4" descr="http://open.salon.com/files/marriage124723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382" y="4045982"/>
            <a:ext cx="3634525" cy="242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118872"/>
            <a:ext cx="8170572" cy="1636776"/>
          </a:xfrm>
        </p:spPr>
        <p:txBody>
          <a:bodyPr/>
          <a:lstStyle/>
          <a:p>
            <a:pPr algn="ctr"/>
            <a:r>
              <a:rPr lang="en-US" dirty="0" smtClean="0"/>
              <a:t>Testate Succession Terminology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common law –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Will = real property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Testament = personal property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Devise = gift of real property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847" y="273032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Bequest = gift of personal property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834914" cy="37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Legacy – gift of money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7650" name="Picture 2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96" y="2380279"/>
            <a:ext cx="4121241" cy="4121242"/>
          </a:xfrm>
          <a:prstGeom prst="rect">
            <a:avLst/>
          </a:prstGeom>
          <a:noFill/>
        </p:spPr>
      </p:pic>
      <p:pic>
        <p:nvPicPr>
          <p:cNvPr id="1026" name="Picture 2" descr="http://www.blogcdn.com/www.autoblog.com/media/2009/03/legacy-w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4" y="3272531"/>
            <a:ext cx="3511158" cy="23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816" y="3290819"/>
            <a:ext cx="14081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X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Beneficiary = any recipient of property (any type)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megahowto.com/wp-content/uploads/2010/01/Wooden-Window-Sil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520" y="2535591"/>
            <a:ext cx="6385105" cy="4129036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19470"/>
          <a:stretch/>
        </p:blipFill>
        <p:spPr bwMode="auto">
          <a:xfrm rot="19663537">
            <a:off x="3023163" y="4224753"/>
            <a:ext cx="4390740" cy="13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Codicil = amendment to an existing will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Lubbock,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http://t2.gstatic.com/images?q=tbn:ANd9GcTYcIm3BXZSFYuvZp4L5mOxbzumEzLHGmUCw_c5viKsf6bWkSZE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76775" cy="46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Lubbock,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news.xinhuanet.com/english2010/entertainment/2011-09/08/131117008_1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6136"/>
            <a:ext cx="2975496" cy="39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NF8G3BUUAEU/TY7zX5G6U-I/AAAAAAAABgA/ANCt1koU-WQ/s1600/dixie-chick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79840"/>
            <a:ext cx="4474311" cy="30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Lubbock,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inhabitat.com/wp-content/uploads/2010/03/windp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r="39187" b="23500"/>
          <a:stretch/>
        </p:blipFill>
        <p:spPr bwMode="auto">
          <a:xfrm>
            <a:off x="5185548" y="4467129"/>
            <a:ext cx="2645454" cy="20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tfdb.com/wp-content/uploads/2009/04/Oil-P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199"/>
            <a:ext cx="3567751" cy="26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che2.allpostersimages.com/p/LRG/26/2665/C85UD00Z/posters/nussbaumer-rolf-cotton-plant-lubbock-panhandle-tex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1" y="1600200"/>
            <a:ext cx="3505485" cy="26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xpeer.org/Pdogs/2prairie-do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5" y="4473953"/>
            <a:ext cx="3047256" cy="20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Alum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osutucson.com/yahoo_site_admin/assets/images/OSUAA_Logo_4_Color_Block_O.13918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08" y="1905000"/>
            <a:ext cx="3189284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3124200" cy="1219200"/>
          </a:xfrm>
        </p:spPr>
        <p:txBody>
          <a:bodyPr/>
          <a:lstStyle/>
          <a:p>
            <a:r>
              <a:rPr lang="en-US" b="1" dirty="0" smtClean="0"/>
              <a:t>Life is 100% </a:t>
            </a:r>
            <a:br>
              <a:rPr lang="en-US" b="1" dirty="0" smtClean="0"/>
            </a:br>
            <a:r>
              <a:rPr lang="en-US" b="1" dirty="0" smtClean="0"/>
              <a:t>fatal.</a:t>
            </a:r>
            <a:endParaRPr lang="en-US" b="1" dirty="0"/>
          </a:p>
        </p:txBody>
      </p:sp>
      <p:pic>
        <p:nvPicPr>
          <p:cNvPr id="1026" name="Picture 2" descr="http://www.bottomlineperformance.com/lolblog/wp-content/uploads/2009/02/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3648075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Physical Strength and/or Finding</a:t>
            </a:r>
            <a:endParaRPr lang="en-US" b="1" dirty="0"/>
          </a:p>
        </p:txBody>
      </p:sp>
      <p:pic>
        <p:nvPicPr>
          <p:cNvPr id="15364" name="Picture 4" descr="http://www.angelfire.com/me/worldoconan/images/Rexor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655483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437</TotalTime>
  <Words>203</Words>
  <Application>Microsoft Office PowerPoint</Application>
  <PresentationFormat>On-screen Show (4:3)</PresentationFormat>
  <Paragraphs>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Wills, Trusts, and Estates ------ Introduction</vt:lpstr>
      <vt:lpstr>Visiting from Texas Tech University</vt:lpstr>
      <vt:lpstr>Lubbock, Texas</vt:lpstr>
      <vt:lpstr>Lubbock, Texas</vt:lpstr>
      <vt:lpstr>Lubbock, Texas</vt:lpstr>
      <vt:lpstr>OSU Alum</vt:lpstr>
      <vt:lpstr>PowerPoint Presentation</vt:lpstr>
      <vt:lpstr>Basic Premise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PowerPoint Presentation</vt:lpstr>
      <vt:lpstr>Intestate Succession Terminology</vt:lpstr>
      <vt:lpstr>Intestate Succession</vt:lpstr>
      <vt:lpstr>Intestate Succession -- Terminology</vt:lpstr>
      <vt:lpstr>Intestate Succession -- Terminology</vt:lpstr>
      <vt:lpstr>Intestate Succession -- Terminology</vt:lpstr>
      <vt:lpstr>Intestate Succession -- Terminology</vt:lpstr>
      <vt:lpstr>Intestate Succession -- Terminology</vt:lpstr>
      <vt:lpstr>Testate Succession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</dc:title>
  <dc:creator>Gerry W. Beyer</dc:creator>
  <cp:lastModifiedBy>Gerry W. Beyer</cp:lastModifiedBy>
  <cp:revision>40</cp:revision>
  <dcterms:created xsi:type="dcterms:W3CDTF">2010-08-22T16:14:53Z</dcterms:created>
  <dcterms:modified xsi:type="dcterms:W3CDTF">2012-01-08T21:14:00Z</dcterms:modified>
</cp:coreProperties>
</file>