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9" r:id="rId3"/>
    <p:sldId id="268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9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1536700"/>
            <a:ext cx="8077200" cy="18669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Annual Accounts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PC § 399</a:t>
            </a:r>
          </a:p>
          <a:p>
            <a:pPr marL="118872" indent="0">
              <a:buNone/>
            </a:pPr>
            <a:endParaRPr lang="en-US" b="1" dirty="0" smtClean="0"/>
          </a:p>
          <a:p>
            <a:r>
              <a:rPr lang="en-US" b="1" dirty="0" smtClean="0"/>
              <a:t>EC Chapter 359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8343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12 months after letters issued and every year thereafter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2479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Very detailed!</a:t>
            </a:r>
          </a:p>
          <a:p>
            <a:pPr lvl="1"/>
            <a:r>
              <a:rPr lang="en-US" b="1" dirty="0"/>
              <a:t>PC § </a:t>
            </a:r>
            <a:r>
              <a:rPr lang="en-US" b="1" dirty="0" smtClean="0"/>
              <a:t>399</a:t>
            </a:r>
            <a:endParaRPr lang="en-US" b="1" dirty="0"/>
          </a:p>
          <a:p>
            <a:pPr lvl="1"/>
            <a:r>
              <a:rPr lang="en-US" b="1" dirty="0"/>
              <a:t>EC </a:t>
            </a:r>
            <a:r>
              <a:rPr lang="en-US" b="1" dirty="0" smtClean="0"/>
              <a:t>§ 359.001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Vouchers required.</a:t>
            </a:r>
          </a:p>
          <a:p>
            <a:endParaRPr lang="en-US" b="1" dirty="0"/>
          </a:p>
          <a:p>
            <a:r>
              <a:rPr lang="en-US" b="1" dirty="0" smtClean="0"/>
              <a:t>Supported by affidavit.</a:t>
            </a:r>
          </a:p>
          <a:p>
            <a:endParaRPr lang="en-US" b="1" dirty="0"/>
          </a:p>
          <a:p>
            <a:r>
              <a:rPr lang="en-US" b="1" dirty="0" smtClean="0"/>
              <a:t>Advice?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9646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penalties for not filing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Revoke letters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$500 and/or $1,000 fine</a:t>
            </a:r>
          </a:p>
        </p:txBody>
      </p:sp>
    </p:spTree>
    <p:extLst>
      <p:ext uri="{BB962C8B-B14F-4D97-AF65-F5344CB8AC3E}">
        <p14:creationId xmlns:p14="http://schemas.microsoft.com/office/powerpoint/2010/main" val="19629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Court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Judge will consider the account after it is on file for at least 10 days.</a:t>
            </a:r>
          </a:p>
          <a:p>
            <a:endParaRPr lang="en-US" b="1" dirty="0"/>
          </a:p>
          <a:p>
            <a:r>
              <a:rPr lang="en-US" b="1" dirty="0" smtClean="0"/>
              <a:t>Interested party file complaint for accounting if not rendered with 15 months from grant of letters.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4347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3961</TotalTime>
  <Words>87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Corbel</vt:lpstr>
      <vt:lpstr>Wingdings</vt:lpstr>
      <vt:lpstr>Wingdings 2</vt:lpstr>
      <vt:lpstr>Wingdings 3</vt:lpstr>
      <vt:lpstr>Module</vt:lpstr>
      <vt:lpstr>Annual Accounts</vt:lpstr>
      <vt:lpstr>Authority</vt:lpstr>
      <vt:lpstr>When?</vt:lpstr>
      <vt:lpstr>Contents</vt:lpstr>
      <vt:lpstr>Possible penalties for not filing</vt:lpstr>
      <vt:lpstr>Court action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176</cp:revision>
  <dcterms:created xsi:type="dcterms:W3CDTF">2010-08-22T16:14:53Z</dcterms:created>
  <dcterms:modified xsi:type="dcterms:W3CDTF">2013-10-28T00:37:33Z</dcterms:modified>
</cp:coreProperties>
</file>