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063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Dependent Administration</a:t>
            </a:r>
            <a:br>
              <a:rPr lang="en-US" dirty="0" smtClean="0"/>
            </a:br>
            <a:r>
              <a:rPr lang="en-US" sz="3600" dirty="0" smtClean="0"/>
              <a:t>Generally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Collect Probate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Collect and take possession of all personal property, records books, title papers, etc. of the decedent.</a:t>
            </a:r>
          </a:p>
          <a:p>
            <a:pPr lvl="1"/>
            <a:r>
              <a:rPr lang="en-US" b="1" dirty="0" smtClean="0"/>
              <a:t>PC § 232</a:t>
            </a:r>
          </a:p>
          <a:p>
            <a:pPr lvl="1"/>
            <a:r>
              <a:rPr lang="en-US" b="1" dirty="0" smtClean="0"/>
              <a:t>EC § 351.102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448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Collect Probate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representative’s right is superior to heirs and beneficiaries.</a:t>
            </a:r>
          </a:p>
          <a:p>
            <a:pPr lvl="1"/>
            <a:r>
              <a:rPr lang="en-US" b="1" dirty="0" smtClean="0"/>
              <a:t>PC § 37</a:t>
            </a:r>
          </a:p>
          <a:p>
            <a:pPr lvl="1"/>
            <a:r>
              <a:rPr lang="en-US" b="1" dirty="0" smtClean="0"/>
              <a:t>EC § 101.003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815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Collect Probate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representative must use ordinary diligence to obtain the property.</a:t>
            </a:r>
          </a:p>
          <a:p>
            <a:pPr lvl="1"/>
            <a:r>
              <a:rPr lang="en-US" b="1" dirty="0" smtClean="0"/>
              <a:t>PC §§ 233 &amp; 235</a:t>
            </a:r>
          </a:p>
          <a:p>
            <a:pPr lvl="1"/>
            <a:r>
              <a:rPr lang="en-US" b="1" dirty="0" smtClean="0"/>
              <a:t>EC § 351.151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018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Collect Probate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representative may hire attorney.</a:t>
            </a:r>
          </a:p>
          <a:p>
            <a:pPr lvl="1"/>
            <a:r>
              <a:rPr lang="en-US" b="1" dirty="0" smtClean="0"/>
              <a:t>Fee ≤ 1/3 = no prior court approval needed</a:t>
            </a:r>
          </a:p>
          <a:p>
            <a:pPr lvl="1"/>
            <a:r>
              <a:rPr lang="en-US" b="1" dirty="0" smtClean="0"/>
              <a:t>Fee &gt; 1/3 = prior court approval needed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PC §§ 233 &amp; 235</a:t>
            </a:r>
          </a:p>
          <a:p>
            <a:pPr lvl="1"/>
            <a:r>
              <a:rPr lang="en-US" b="1" dirty="0" smtClean="0"/>
              <a:t>EC § 351.152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215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Manage Probate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Personal representative must manage property with the care that a prudent person would take of his or her own property.</a:t>
            </a:r>
          </a:p>
          <a:p>
            <a:pPr lvl="1"/>
            <a:r>
              <a:rPr lang="en-US" b="1" dirty="0" smtClean="0"/>
              <a:t>PC § 230</a:t>
            </a:r>
          </a:p>
          <a:p>
            <a:pPr lvl="1"/>
            <a:r>
              <a:rPr lang="en-US" b="1" dirty="0" smtClean="0"/>
              <a:t>EC § 351.101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2035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Manage Probate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But, personal representative is not an insurer that value of property will not decrease during estate administration.</a:t>
            </a:r>
          </a:p>
          <a:p>
            <a:endParaRPr lang="en-US" b="1" dirty="0"/>
          </a:p>
          <a:p>
            <a:r>
              <a:rPr lang="en-US" b="1" dirty="0" smtClean="0"/>
              <a:t>Personal representative may run the decedent’s businesses.</a:t>
            </a:r>
          </a:p>
          <a:p>
            <a:pPr lvl="1"/>
            <a:r>
              <a:rPr lang="en-US" b="1" dirty="0" smtClean="0"/>
              <a:t>PC § 230</a:t>
            </a:r>
          </a:p>
          <a:p>
            <a:pPr lvl="1"/>
            <a:r>
              <a:rPr lang="en-US" b="1" dirty="0" smtClean="0"/>
              <a:t>EC § 351.101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335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 Act Under Court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Except for a few minor things (e.g., pay taxes and insure property), personal representative must:</a:t>
            </a:r>
          </a:p>
          <a:p>
            <a:pPr lvl="1"/>
            <a:r>
              <a:rPr lang="en-US" b="1" dirty="0" smtClean="0"/>
              <a:t>Ask the court for permission to do something.</a:t>
            </a:r>
          </a:p>
          <a:p>
            <a:pPr lvl="1"/>
            <a:r>
              <a:rPr lang="en-US" b="1" dirty="0" smtClean="0"/>
              <a:t>Do the act.</a:t>
            </a:r>
          </a:p>
          <a:p>
            <a:pPr lvl="1"/>
            <a:r>
              <a:rPr lang="en-US" b="1" dirty="0" smtClean="0"/>
              <a:t>Ask the court to approve what was done.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13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3068</TotalTime>
  <Words>232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Corbel</vt:lpstr>
      <vt:lpstr>Wingdings</vt:lpstr>
      <vt:lpstr>Wingdings 2</vt:lpstr>
      <vt:lpstr>Wingdings 3</vt:lpstr>
      <vt:lpstr>Module</vt:lpstr>
      <vt:lpstr>Dependent Administration Generally</vt:lpstr>
      <vt:lpstr>1.  Collect Probate Assets</vt:lpstr>
      <vt:lpstr>1.  Collect Probate Assets</vt:lpstr>
      <vt:lpstr>1.  Collect Probate Assets</vt:lpstr>
      <vt:lpstr>1.  Collect Probate Assets</vt:lpstr>
      <vt:lpstr>2.  Manage Probate Assets</vt:lpstr>
      <vt:lpstr>2.  Manage Probate Assets</vt:lpstr>
      <vt:lpstr>3.  Act Under Court Control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137</cp:revision>
  <dcterms:created xsi:type="dcterms:W3CDTF">2010-08-22T16:14:53Z</dcterms:created>
  <dcterms:modified xsi:type="dcterms:W3CDTF">2013-10-06T22:35:41Z</dcterms:modified>
</cp:coreProperties>
</file>