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5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06348"/>
            <a:ext cx="8077200" cy="220675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Types of </a:t>
            </a:r>
            <a:br>
              <a:rPr lang="en-US" dirty="0" smtClean="0"/>
            </a:br>
            <a:r>
              <a:rPr lang="en-US" dirty="0" smtClean="0"/>
              <a:t>Estate Administration</a:t>
            </a:r>
            <a:br>
              <a:rPr lang="en-US" dirty="0" smtClean="0"/>
            </a:br>
            <a:r>
              <a:rPr lang="en-US" sz="3600" dirty="0" smtClean="0"/>
              <a:t>Introduction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supervised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 smtClean="0"/>
              <a:t>Avoid</a:t>
            </a:r>
          </a:p>
          <a:p>
            <a:pPr lvl="1"/>
            <a:r>
              <a:rPr lang="en-US" b="1" dirty="0" smtClean="0"/>
              <a:t>Expensive</a:t>
            </a:r>
          </a:p>
          <a:p>
            <a:pPr lvl="1"/>
            <a:r>
              <a:rPr lang="en-US" b="1" dirty="0" smtClean="0"/>
              <a:t>Time-consuming</a:t>
            </a:r>
          </a:p>
          <a:p>
            <a:pPr lvl="1"/>
            <a:r>
              <a:rPr lang="en-US" b="1" dirty="0" smtClean="0"/>
              <a:t>Cumbersome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034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Independent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Non-court supervised</a:t>
            </a:r>
          </a:p>
          <a:p>
            <a:pPr lvl="1"/>
            <a:r>
              <a:rPr lang="en-US" b="1" dirty="0" smtClean="0"/>
              <a:t>All steps basically the same but executor does them “on his/her own.”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Best option</a:t>
            </a:r>
          </a:p>
          <a:p>
            <a:pPr lvl="1"/>
            <a:r>
              <a:rPr lang="en-US" b="1" dirty="0" smtClean="0"/>
              <a:t>Economical</a:t>
            </a:r>
          </a:p>
          <a:p>
            <a:pPr lvl="1"/>
            <a:r>
              <a:rPr lang="en-US" b="1" dirty="0" smtClean="0"/>
              <a:t>Faster</a:t>
            </a:r>
          </a:p>
          <a:p>
            <a:pPr lvl="1"/>
            <a:r>
              <a:rPr lang="en-US" b="1" dirty="0" smtClean="0"/>
              <a:t>Streamlined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3902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Short-Forms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Specialized methods</a:t>
            </a:r>
          </a:p>
          <a:p>
            <a:pPr lvl="1"/>
            <a:r>
              <a:rPr lang="en-US" b="1" dirty="0" smtClean="0"/>
              <a:t>Small estate</a:t>
            </a:r>
          </a:p>
          <a:p>
            <a:pPr lvl="1"/>
            <a:r>
              <a:rPr lang="en-US" b="1" dirty="0" smtClean="0"/>
              <a:t>Few, if any, creditors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4826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3049</TotalTime>
  <Words>50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Corbel</vt:lpstr>
      <vt:lpstr>Wingdings</vt:lpstr>
      <vt:lpstr>Wingdings 2</vt:lpstr>
      <vt:lpstr>Wingdings 3</vt:lpstr>
      <vt:lpstr>Module</vt:lpstr>
      <vt:lpstr>Types of  Estate Administration Introduction</vt:lpstr>
      <vt:lpstr>1.  Dependent Administration</vt:lpstr>
      <vt:lpstr>2.  Independent Administration</vt:lpstr>
      <vt:lpstr>3.  Short-Forms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134</cp:revision>
  <dcterms:created xsi:type="dcterms:W3CDTF">2010-08-22T16:14:53Z</dcterms:created>
  <dcterms:modified xsi:type="dcterms:W3CDTF">2013-10-06T22:16:33Z</dcterms:modified>
</cp:coreProperties>
</file>