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www.google.com/url?sa=i&amp;rct=j&amp;q=&amp;esrc=s&amp;frm=1&amp;source=images&amp;cd=&amp;cad=rja&amp;docid=vVw36ECOnCBXGM&amp;tbnid=pqABVrGchSySRM:&amp;ved=0CAUQjRw&amp;url=http%3A%2F%2Fhendrysetiady.blogspot.com%2F2010_07_01_archive.html&amp;ei=_cY4UtmONoWY2gWE4oGIBQ&amp;bvm=bv.52164340,d.b2I&amp;psig=AFQjCNFP4B0vkV2gY8jwNvqCl1-wR8uOEw&amp;ust=1379539061557806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285748"/>
            <a:ext cx="8077200" cy="220675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/>
              <a:t>Court’s Action</a:t>
            </a:r>
            <a:br>
              <a:rPr lang="en-US" dirty="0" smtClean="0"/>
            </a:br>
            <a:r>
              <a:rPr lang="en-US" dirty="0" smtClean="0"/>
              <a:t>on 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39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Muniment of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1813291"/>
            <a:ext cx="8229600" cy="4625609"/>
          </a:xfrm>
        </p:spPr>
        <p:txBody>
          <a:bodyPr/>
          <a:lstStyle/>
          <a:p>
            <a:r>
              <a:rPr lang="en-US" b="1" dirty="0" smtClean="0"/>
              <a:t>Duty of applicant</a:t>
            </a:r>
          </a:p>
          <a:p>
            <a:pPr lvl="1"/>
            <a:r>
              <a:rPr lang="en-US" b="1" dirty="0" smtClean="0"/>
              <a:t>Report </a:t>
            </a:r>
            <a:r>
              <a:rPr lang="en-US" b="1" dirty="0"/>
              <a:t>to court </a:t>
            </a:r>
            <a:r>
              <a:rPr lang="en-US" b="1" dirty="0" smtClean="0"/>
              <a:t>compliance with will terms within 180 days</a:t>
            </a:r>
          </a:p>
          <a:p>
            <a:pPr lvl="1"/>
            <a:r>
              <a:rPr lang="en-US" b="1" dirty="0" smtClean="0"/>
              <a:t>Almost always waived in the court order</a:t>
            </a:r>
          </a:p>
        </p:txBody>
      </p:sp>
    </p:spTree>
    <p:extLst>
      <p:ext uri="{BB962C8B-B14F-4D97-AF65-F5344CB8AC3E}">
        <p14:creationId xmlns:p14="http://schemas.microsoft.com/office/powerpoint/2010/main" val="74472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Muniment of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1813291"/>
            <a:ext cx="8229600" cy="4625609"/>
          </a:xfrm>
        </p:spPr>
        <p:txBody>
          <a:bodyPr/>
          <a:lstStyle/>
          <a:p>
            <a:r>
              <a:rPr lang="en-US" b="1" dirty="0" smtClean="0"/>
              <a:t>Combine with Declaratory Judgment</a:t>
            </a:r>
          </a:p>
          <a:p>
            <a:pPr lvl="1"/>
            <a:r>
              <a:rPr lang="en-US" b="1" dirty="0" smtClean="0"/>
              <a:t>Permissible if need interpretation or construction of will</a:t>
            </a:r>
          </a:p>
        </p:txBody>
      </p:sp>
    </p:spTree>
    <p:extLst>
      <p:ext uri="{BB962C8B-B14F-4D97-AF65-F5344CB8AC3E}">
        <p14:creationId xmlns:p14="http://schemas.microsoft.com/office/powerpoint/2010/main" val="182709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Muniment of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1813291"/>
            <a:ext cx="8229600" cy="4625609"/>
          </a:xfrm>
        </p:spPr>
        <p:txBody>
          <a:bodyPr/>
          <a:lstStyle/>
          <a:p>
            <a:r>
              <a:rPr lang="en-US" b="1" i="1" dirty="0" smtClean="0"/>
              <a:t>In re Estate of Kurtz</a:t>
            </a:r>
            <a:r>
              <a:rPr lang="en-US" b="1" dirty="0" smtClean="0"/>
              <a:t> – p. 100</a:t>
            </a:r>
            <a:endParaRPr lang="en-US" b="1" i="1" dirty="0" smtClean="0"/>
          </a:p>
        </p:txBody>
      </p:sp>
    </p:spTree>
    <p:extLst>
      <p:ext uri="{BB962C8B-B14F-4D97-AF65-F5344CB8AC3E}">
        <p14:creationId xmlns:p14="http://schemas.microsoft.com/office/powerpoint/2010/main" val="401582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Muniment of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1813291"/>
            <a:ext cx="8229600" cy="4625609"/>
          </a:xfrm>
        </p:spPr>
        <p:txBody>
          <a:bodyPr/>
          <a:lstStyle/>
          <a:p>
            <a:r>
              <a:rPr lang="en-US" b="1" dirty="0" smtClean="0"/>
              <a:t>No executor appointed</a:t>
            </a:r>
            <a:r>
              <a:rPr lang="en-US" b="1" dirty="0"/>
              <a:t> </a:t>
            </a:r>
            <a:r>
              <a:rPr lang="en-US" b="1" dirty="0" smtClean="0"/>
              <a:t>so no one has to do the things an executor normally does such as:</a:t>
            </a:r>
          </a:p>
          <a:p>
            <a:pPr lvl="1"/>
            <a:r>
              <a:rPr lang="en-US" b="1" dirty="0" smtClean="0"/>
              <a:t>Notice to beneficiaries</a:t>
            </a:r>
          </a:p>
          <a:p>
            <a:pPr lvl="1"/>
            <a:r>
              <a:rPr lang="en-US" b="1" dirty="0" smtClean="0"/>
              <a:t>File inventory</a:t>
            </a:r>
          </a:p>
          <a:p>
            <a:pPr lvl="1"/>
            <a:r>
              <a:rPr lang="en-US" b="1" dirty="0" smtClean="0"/>
              <a:t>Give notice to creditors</a:t>
            </a:r>
          </a:p>
        </p:txBody>
      </p:sp>
    </p:spTree>
    <p:extLst>
      <p:ext uri="{BB962C8B-B14F-4D97-AF65-F5344CB8AC3E}">
        <p14:creationId xmlns:p14="http://schemas.microsoft.com/office/powerpoint/2010/main" val="151858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Admit will to probate </a:t>
            </a:r>
            <a:r>
              <a:rPr lang="en-US" i="1" dirty="0" smtClean="0"/>
              <a:t>and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Grant letters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court order:</a:t>
            </a:r>
          </a:p>
          <a:p>
            <a:pPr lvl="1"/>
            <a:r>
              <a:rPr lang="en-US" b="1" dirty="0" smtClean="0"/>
              <a:t>Admits will to probate, and</a:t>
            </a:r>
          </a:p>
          <a:p>
            <a:pPr lvl="1"/>
            <a:r>
              <a:rPr lang="en-US" b="1" dirty="0" smtClean="0"/>
              <a:t>Grants letters testamentary to the executor.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5648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Determination of Heirship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Court determines the heirs and their shares under intestate succession.</a:t>
            </a:r>
          </a:p>
        </p:txBody>
      </p:sp>
    </p:spTree>
    <p:extLst>
      <p:ext uri="{BB962C8B-B14F-4D97-AF65-F5344CB8AC3E}">
        <p14:creationId xmlns:p14="http://schemas.microsoft.com/office/powerpoint/2010/main" val="309168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Grant letters of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Court appoints an administrator for the intestate decedent.</a:t>
            </a:r>
          </a:p>
          <a:p>
            <a:pPr lvl="1"/>
            <a:r>
              <a:rPr lang="en-US" b="1" dirty="0" smtClean="0"/>
              <a:t>Heirs may be determined at a later time.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6661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6" descr="data:image/jpeg;base64,/9j/4AAQSkZJRgABAQAAAQABAAD/2wCEAAkGBxMQERQUExEVFhUVExgYGBcYFBUYGBcWFxUfGxgXGRcbICgkGhwnGxsVIjEjJiksLjouGB8/ODYsQygvLi0BCgoKDg0OGxAQGzQkICQsLzctLCwvLCwsLCwsLCwsLCwsLCwsLCwsLCwsLCwsLCwsLCwsNCwsLCwsLCwsLDQ0LP/AABEIAOEA4QMBEQACEQEDEQH/xAAcAAEAAgMBAQEAAAAAAAAAAAAABQcEBggDAgH/xABDEAACAQIDBAcEBwUIAgMAAAABAgADBAURIQcSMUEGEyJRYXGBMlKRoRQjQpLB0eEIYnKCsRYkM0NTY6LwFbJEc6P/xAAbAQEAAgMBAQAAAAAAAAAAAAAABQYBAwQCB//EAD4RAAIBAgEHCwQBAQcFAQAAAAABAgMEEQUGEiExQVEiQmFxcoGRobHB0RMUMuFS8CQzYqLC0uIWI1OC8UP/2gAMAwEAAhEDEQA/ALxgCAIAgCAIAgCAfhOWpgGmdItqWGWWatcda4z7FEdYcxyLeyD5mYxPWjxK8xjb9UJItbJR3NVcsT5omWX3jMmMMdSNWvtpWN3Xs1mpjup01QfeIz+c1SrU47ZHfRyZeVfwpPww9SKqX2K1Tm97cZnvuan9AZqd5SR3wzcvpbUl1v4xMN8Nu2JLXBJPEmpUJPnpPH31Pgzcs17x7ZR8X8HyuE3Qyyr5ZcMqjjL5R99T4My817zapR8X/tM1LrFKZBW9r5jhlc1fxM9K8pM0yzavo7En1P5wJKz2g43bf/IqOO6oiVR8cifnNsa9OWyRw1clXtL8qT7lj6GzYTt8uEIF1Z0311NNmpkDv3W3gT6j0m3Ej3HB4NYFgdH9r2GXeQaqbdz9msN0ffBK/EiMRo47De6VQMAykMDqCCCCPAiZPJ9wBAEAQBAEAQBAEAQBAEAQBAEA+ajhQSxAAGZJOQAHMmAVj0x202dpvJaj6VVGYzB3aSnxf7f8oy8RBlrAp/HOlWKYuT1tZhSP+WpNOjkf3R7fmd4zRUuKdPaySs8kXd3rpxwXF6l++7ExLXo6g9tix7hoPznFO+k/xWBaLXNehDXWk5PgtS+fQlKFqieyijyGvxnJKpOX5Mn6FnQof3UEupa/Hae08HSIMCAIAgCAeda3R/aUN5gGe4zlHY8DTWtqNZYVIKXWkyLuuj1NvYJQ/EfAzqhezX5ayCus2bWprpNwfivB6/M+8HxfEsKbetq7hBxUEvTP8VI6Z+OWfjO2nc0578GVm8yHd22tx0o8Y6/Lav61ls9DtuNvX3ad8nUVOHWrm1EnvI9pPmO8idBDFsWtylVFem6ujDNWUhlI7wRxgNYHrAEAQBAEAQBAEAQBAEAQCA6YdMLXCqXWXFTU57lNdalQjkq93eTkBmNdRBlI526X9O77GnKAmnb56UVOS5cjUbi54cdNNAJrqVY01jJnZZ2Ne7noUY9b3LrfsYOH4HTp5Fu23jwHkPzkZVu5z1LUi7ZPzft7fCVTly6di6l8krOQnxAEAQBAEAQBAEAQBAEAj7/B6dXXLdbvH4jnOmlczp6tqIe/yHbXeMsNGXFe63+vSfnRzpRf4JUBpOTSJ7VNs2pP6fYbxGR8xJOlWhU2bSj3+TLiylhUWMdzWz9PoZ0N0E6f2uLJ9U25WUZvQYjfHeV99c+Y7xmBnNxHYbzbIMCAIAgCAIAgCAIAgGibTdo9LCae4mVS6dc0p8kB4PUy4DuHE+HGDPWc91PpGJVmubqozFuLHiQOCqOCqPDScle5VPVHWyfyTkOpdtVKvJh5vq6OkmqFFUUKoAA5SKlJyeLL7QoU6EFTprBI9J5NogCAfjMBqTkJlLExKSisW8EYNfGKKfbB/h1+fCb42tWW4iq+XLGltqY9nX+vMwqnSRPsox8yB+c3qxlvZGVM6qC/Cm314L5PA9Jj/pD7x/Ke/sF/I5XnZPdSXj+gOkx/0h94/lH2C/kYWdk99JeP6Pan0lX7VNh5EH8p4dhLczpp510n+dNrqafwZlDGqLfby/iGXz4TTK0qx3YklRy/Y1dWno9aw89hn03DDMEEd4OYnO008GS9OpCpHSg01xWs+pg9CAIB81EDAggEHiDMptPFHmdONSLjNYp7mQNzYVLWote2dlZDvAqSGQjmDzEk6F2pcme0pGVs35UMa1trjvW9dXFefWXnsp2oriQFtdFUuwNDoq1wOJUcny1K+ZHMDuKu8NxZ0GBAEAQBAEAQBANE2p7QkwmjuU917qov1aHgi8Otcd2fAcyPAwZw3nPNlaVLuo1xcszl23iWOrk8z4ThubnQ5MdvoWfImRPr4V665O5fy/Xr1GwASML0kksEJgCAedeuqDNmAHjPUYSk8Io1V7inQhp1ZYLpIS5x9mYJRQkk5A5Ekk8gonfTsd82VO9zobejbR737L58DZsC2TYpiAV62VBDrnWJD5d4pAZjyO7O6FOMPxRV7i7r3Esa02/64bCw8G2EWNIA3FatXYcQMqSHX3Rmw0/ens59Rt9hs7wugMlsKB8XTrD8XzmMDOkyapYNbIMltqIHcKSD8JnAxpM/amD27DI29EjuNJD+EYDSZE33QPDK2e/YW+vNaao2v7yZGMBpM1HGNhuHVQepatQbI5ZN1ig5aZq+pGeuW8PSBiiv8d2M4lZ5vbOtwo9wlKmQ76baHyDEzzKMZLCSNtGvVoy0qUmn0ajT1xirQc07mkysuhBUo405qfTunFUsovXB4Fls856sMI3MdJcVqfhsfkTVrdJVGaMD/UeYnBOnKDwki3Wt5RuoadKWK811o9prOkQBAILF8LKnrqJKspDdkkEEHMMpHAg6yRtrrmT7mVDLmQ8cbi3XaivVe6Lv2RbTBiKi1uSBdqvZbQCuoGpA5OBqRz4jmBIlNwLPgwIAgCAIAgEB046U0sKtHuKmp9mnTzyNSoeCjw5k8gDx4QZSOXxUrYlc1Lq5beLtmx5EjgoHJQMh5ATkua/01orayfyHkl3dT6tRciPm+HVxJ4CRJ9CSSWCEwBAMe/rMlMsq7xHL8fGbKUYyklJ4HJf16tChKpSjpNbvfpw4Ef0MwBsZvBRe6SkSCe3nmwHFaS8C2WuWY0BOuUm4U4wWEUfMrm7q3U9OtLH26uB0r0Q6D2eFqBQojrMsmrOA1Vu/tcge4ZCezmbNkgwIAgCAIAgCAIBC9Jei1piKblzQV8gQr5ZOmfuuNRy8IM4lDdNtkt3hpavaM1eguvZH11MfvoNHXhqvjmBPMoqSwkbqNepRmp0pYM1nCsbFTJXyV+R5N+RkXXtHDlR1ovGSsvwucKVbkz3Pc/h9BMTjLGIAgGv4pavb1FuKBKMjhs10KODmGHrJO0uNLkS27ikZwZI+k3c0VyX+S4Pj1PedH7L+my4tabzZC4pZLWQd+WlRR7rZHyII5ZnvKq+g3KDAgCAIB81HCgkkAAEknQADiTAOWdo3Sh8axAimx+j0iVpDluD2qpHex18t0cprq1FTi5M7bGznd140Yd74Le/g+6FEIoVRkAJByk5PFn1ChQhQpqnTWCR6TybRAEAQCCxbDGRhWoEqykN2SQQwOYdSOBB10kja3XMn3Mp+XMh443Fuu1Feq90Xfsk2nLiKi2umC3ajsnQCuoHEDgKgHFfUcwsiU0s+AIAgCAIAgCAIAgCAVJtT2SpdB7qxQJcas9IZBK3eVHBanyJ46nODJTeEYoyt1NbMMDu5sCCCNN1s+Bz75HXNrz4eBcsiZcbat7l6+bJ+j9n4k9I4t4gH46gggjMEZEeEym08UeZwjOLjJYp7SK6PYzVwXEEr08ymeTL/AKlIntp5jke8AyaoVfqwx3nzTKuT3ZXDhzXrXV8r+tp1fh17TuKSVaTBqdRQysOYIzE3kU1gZEAQBAKw29dKvoliLam2VW6zU5cVoj2z/NovkW7oCKY6P2XV094jtPr5DkPxkRd1dOeC2I+h5v5P+3t/qSXKnr6luXuSs5CfEAx696iMqs2Rbh+vdNkaUpRckthyV7+hQqxpVJYOWz98MdxkTWdYgCAQWLYYyMK1AlWUhuySCCDmHUjgQddJI2tzzJ9zKflzIeONxbrtRXqvdF4bJNpy4iotrpgt2q6NoBXUDUgcqgGpUeJHMLIlNLOgCAIAgCAIAgCAIAgFT7ZdmwvEe8tU/vKLnURR/jqBxAHGoBw5nLLugyU70fxPrB1bntAaH3h+YkVd2+g9OOwvmb+VvuI/b1Xy1sfFfK80TM4iyiAYWL2XXUyPtDVfPu9Zvt6v0547t5F5XsFeWzivyWuPXw79hYf7PHSneSph9RtUzqUc/dJ+sQeRybL95u6TZ8yeOxl1wYEA/CctTAOUOmGMHF8Wq1c86QYrT7uppnJfvHtebmaLip9Om2SeSbP7u7jTexa31L52d5nyEPp4gHncVgilm4AZz1CLlJRRquK8KFKVWexIi+jfRO7xlrh6CgmlT39TkGOfZpKfeI3iM9OzqRnJ2nBQioo+WXdzO6qyrT2vy6O48sJxNkY0a4KspK9oEEMDkUYHgQdNZw3Vrz4d6LRkPLmOFvcPsy9n7MnZHFwEAQCCxbDGRhWokqykN2SQQQcw6kcCDrpJG1uuZPuZT8uZDxxuLddqPuvdF4bJNpq4iq21ywW7VdG0ArqB7QHKoBqV8yOYWRKaWdAEAQBAEAQBAEAQBAOdNuPQ76Dcre267tKu3aA4U6/E6cgwzPmG8J5klJYM20qk6UlUg8GmQNhdCrTDjnxHceYkJVpunJxZ9RsLyN3QjVjv2rg96MiajsEAg1vnw2/o3VIaq4cDPIHk6Z9xBI/mkxaVNOGD3HzzOGz+3utOP4z19+/57zrWwvEr0qdWmd5KiK6nvVhmD8DOogDIgGk7Ysd+hYVWKnJ631Ca5HOoDvH0QOZhnqPE556L22SF+bHIeQ/XP4SMvp4yUeBec17XQoSrPbJ4LqX79CbnCWcQCA6R12dkooCSSNAMyWJyVQBxPh4iSVjT2zZTc6L14xto9b9l7+B03s96LrhdjSoADrMg9Zh9qqwG9rzA4DwAkgVBs1Xa3sxXEVa5tQFu1XVdAK6gaKTyqAaBvIHkVGCkMJxNkY0awKspK9oEEEHIowPAg6ayOurbnw70XLIeXMcLe4fZl7P2ZOyOLgIAgEFi2GMjCtQJVlIbskghgcw6kcCDrpJG1uuZPuZT8uZDxxuLddqPuvdF37JNpy4iq210wW7UaNoBXUDiO6oBxX1HMLIlNLPgCAIAgCAIAgCAIBGdJMFp39rVt6ozWopGeXst9lh4g5H0gyngcp2NGpZXdW1raMrsjd2+hyzB5gjgfETjvKelDSW4smbV66Nx9CWyfru8Vq8CekSX0QCM6Q22/RJ5p2vTn8v6TqtJ6NTDiQecNr9azclthr7t/l6Fx/s+479Iw5qDHNrWpujXXq6mbJ898eklz529aTLRmTyUP+0nipNW0tQdFRqzDvLHcQ+m7U+MGVwNQs6O5TRe5QPXn85A1JaU3I+sWdD6FvClwS8d/me01nSfjNkMzwEyliYlJRTb2IyNjGDf+QxfrnXNLcGsc+G8CBSXzBO9/JJ6nDQionye7uHcV51nvf8A88jpqezmEArHa3sxXEVNzaqFu1XVdAK6gaAnlUA0DHwB5FQKPwnE2RjRrgqykr2gQQQcijA8CDprI66tefDvRcsh5cxwt7h9mT9H7MnZHFwEAQCCxbDGRhWoEqykN2SQQwOYdSOBB10kja3XMn3Mp+XMh443Fuu1Feq90Xfsl2nLiKi2umC3ajsnQCuoHEchUA4r6jmFkSmlnwBAEAQBAEAQBAEA58/aGwLqLujeUxkKy7rkf6tLLdJ8SuX3JhrFYM9wnKElOO1M1y1rb6Kw+0AZAzjoyceB9Yta6r0Y1Vzkmes8G8/HUEEHgRkfWZTweKMTgpxcZbGSOwLETb4q9uTpWpOmXe9M76n7oqfGT8ZaSTPklak6VSVOW1PDweB0jPRpOXtqt39Kx6qOIpslMeVNQWH3t6aq0tGnJnfk2j9W7pQ6V5axII+qCDBgY5W3KD+I3fjx+Wc6LWOlVRE5cr/SsZvjq8f1iWx+zphPVWFW4I7VxWyB11SkMh/yapJo+abi2IMCAIBWO1rZiuIqbm1ULdqO0NAK6gcCeAqAcG9DyKgUfhOJsjGjXBVlJXtAghgcijA8CDprI66tefDvRcsh5cxwt7h9mT9H7MnZHFwEAQCCxbDGRhWoEqykN2SQQwOYdSOBB10kja3XMn3Mp+XMh443Fuu1Feq90Xhsk2nLiKi2umC3ajQ6AV1A1IHAVANSo8xzCyJTSzoAgCAIAgCAIAgGhbb8KFzhFY5ZtQZKy8dN07rH7jPBlFCdGa29R3fdY/A6/nIm9jhUx4l/zZr6dm4fxb8Hr+SXnGWIQCNwO6+i4za1eA+kUiTwG65Ct8i0mbSWNJHzjL9L6d/P/Fg/FfJ1nOkhDkrEXNXGLtm1P0muf/0IHynLePCkT2bkNK+T4Jvyw9yUkOfRBAIPpW/YQd7E/AfrO+xXKbKrnVUwoU4cW34L9nSmy+yFDCLJRzoLUPnV7Z/9pJIpMtptMyeRAEAQCsNrezFcRVrm1ULdqO0ugFdQOB5CoBwb0PIqBSGE4myMaNcFWUle0CCGByKMDwIOmsjrq158O9FyyHlzHC3uH2Zez9mTsji4CAIBBYthjIwrUCVZSG7JIIIOYdSOBB10kja3PMn3Mp+XMh443Fuu1Feq90Xhsk2nLiKi2uiFu1XRtAK6gasByqAalfMjmFkSmlnQBAEAQBAEAQDCxuyFxbVqJyyqUnTXh2lI/GDKeDOR+ij9p18Afgf1nBfrkplszUqYVKlPoT8H+zZJGF1EA1vpNmlWm445aeatmJKWL5DXSUfOqGFenPjH0f7Oo/8Azrf9H6TuKtqOXcFqb93VbjnvnPzcTivf7tdZZM2F/bZY/wAX6o2ORRfRANc6WHWn5N/USSsNkil52Pl0l0P2OtcBpBLW3UcFoUwPRBJBFSltM+DAgCAIAgFYbW9mS4irXNqoW7UaroBXUDge6oBwb0PIqBSGE4myMaNYFWUle0CCGByKMDwIOmsjrq258O9FzyHlzHC3uH2Zez9n3E7I4t4gCAQWLYYyMK1AlWUhuySCGBzDqRwIOukkbW65k+5lPy5kPHG4t12o+690Xfsk2nLiKrbXTBbtRo2gFdQOI7qgHFfUcwsiU0s+AIAgCAIAgH4RAOQbKnuX9dRwD1V+FT9Jx3q/7XeWTNmX9tfTF+qJ6RJfhANd6WDWn/N+EkrDnd3uU3Oxa6L7X+k2X+1X+9V+L/nO3FFX0Z9BrGApu3NRe4OPg4nLe/3a6yezYf8AbZdl+sTZJFF8EA1zpYO1T8j/AFEkrDZIpedi5dJ9D9Udb4G4a2oEcDRpkeqCSBUpbTNgwIAgCAIAgFYbW9mK4ipubUBbtV1XQCuoGgJ5VANA3kDyKgUhhOJsrGjXBVlJXtAggg5FGB4EHTWR11a8+Hei55Dy5jhb3D7Mn6P2ZOyOLeIAgEFi2GMjCtQJVlIbskghgcw6kcCDrpJG1uuZPuZT8uZDxxuLddqPuvdF37JNpy4iotrpgt2o0bQCuoHEchUA4r6jmFkSmlnwBAEAQBABgHINo4bELhhwNSqR5GppOO9/uu8sebK/tz7L9UTsiS/iAa90s/y/5vwklYc7u9ym52baP/t/pJb+zy++3wE7cEVjTlwMS6Tq8Wu0Iy/vFcZZZZfWEjT0nPeLGkS+bc9G+S4p/PsS0iD6EIBBdK07KHuYj4j9J32D5TRU866eNKnPg2vFfo6b2cXnXYVZPnn/AHamp1z7SLuN81Mk0UqW02ODAgCAIAgCAIBWG1vZiuIqbm1ULdqO0ugFdQNATwFQDQMfI8ioFIYTibIxo1wVZSV7QIIYHIowPAg6ayOubXnw70XPIeXMcLe4fZk/R+z8SdkcW8QBAILFsMZGFagSrKQ3ZJBDA5h1I4EHXSSNrdcyfcyn5cyHjjcW67UV6r3Rd+yXacuIqLa6YLdqOydAK6gcQOAqAcV9RzCyJTSz4AgCAIBi4pdCjQq1Dwp03c65aKpPH0gytbOROiy5vUY+7x8Sc/wnBfPkpFrzVhjWqT4Jeb/RskjC7CAa30o7VSmo45f1P6STsVyWykZ1zxrU48E/N/o6Z/8ABN7ny/SdxVihtpdr9Gx+v3PVWoPKqgJ/5Fpqrx0qckSGSqv0r2lLpXnqPSQZ9QEAjsfo71Bv3cm+HH5ZzptJaNVdJDZfofVsZ4c3B+G3yLh/Z6xQVcMaiT2reswy5hKnbU/eNT4SZPm7LRgwIAgCAIAgCAIBWG1rZiuIqbm1ULdqO0NAK6gcDyFQDg3oeRUCkMJxNkY0a4KspK9oEEMDkUYHgQdNZHXVrz4d6LlkPLmOFvcPsyfo/Zk7I4uAgCAQWLYYyMK1AlWUhuySCCDmHUjgQddJI2t1zJ9zKflzIeONxbrtRXqvdF4bJNpy4iotrpgt2q6NoBXUDUgcqgGpUeJHMLIlNLOgCAIBpG2bFRbYRc65NVAorrxNQ9oDv7Ac+hgyjnzovRypFveb5DT+ucir6WM8OBfc16GhayqPnPyWr1xJmcRZBAInDrX6Vi9tSyzBr0lI/dDAt8s5MWkcKS6T51nDV+pfyX8Ul5Y+51vOogigP2kMMKXNrcgHKpSamTyDU23hn4kOfu+Ewek2sGtxrNtV30VveUH4iQM46MnHgfWrasq1GFVc5J+KPSeDcfNRAwIPAgg+RmU2nijxUpxqQcJbGsH3klsHxn6Hij2znJbhSnh1tM7yH4dYB4sJPxkpJSR8mr0ZUakqUtqeHgdIz0aRAEAQBAEAQBAEArDa1sxXEVa5tVC3ajVdAtdQOB7qgHBvQ8ioFIYTibIxo1wVZSV7QIIYHIowPAg6ayOurbnw70XLIeXMcLe4fZl7P2ZOyOLgIAgEFi2GMjCtRJVlIbskghgcw6kcCDrpJG1uuZPuZT8uZDxxuLddqPuvdF37JNpy4iq21yQt2q6NoBXUDVgOVQDUr5kcwsiU0s+AIBQv7RuOb9a3skOe4DVcD337NMeBC7x/nExieoxbaS2s1GyodXTVe5R8efzzkFUnpzcj6vZW6t7eFLgvPf5nvNZ0n4TlMhtJYszNhdgbrGDWIOVGnUq58t5uwo88nJ/lPdJ6EdGKifJbms61WdV7234nS09nOaBtuwP6XhVVgM3t2FYeSgh/+BY+gmGeo69RQvRm43qRXmh+R1HzzkXewwnpcS+5s3X1LV0ntg/J6/XEmJxFjEA1/HFehWp3FM7rKykHTR0OanXyHwknZVMYuD3FIzns9CrG5itUtT618r0Op+h3SBMRs6NymQ31G+oOe5UHtp6HP0yneVVomoMCAIAgCAIAgCAIBWG1vZiuIq1zbALdquq6AV1A0U91QDQN5A8ioFIYTibIxo1gVZSV7QIIIORRgeBB01kddW3Ph3ouWQ8uY4W9w+zL2fsydkcXAQBAILFsMZGFagSrKQ3ZJBDA5h1I4EHXSSNrdcyfcyn5cyHjjcW67Ufde6Lv2SbTlxFVtrpgt2o0bQLXUDiO6oBxX1HMLIlNLExbEadrQqV6rZJSQsx8AOA8TwHnARyabx8Rv611UHtVC5GeeWfsJnz3QAP5ZyXdTQhgtrJ/N6y+4uvqSXJhr793z3E5Ig+hiAR+O3HV0W727I9ePyznTaw0qi6CIy7dfQspcZal37fLEtf9nbA+psqtyw1uKmS//XSzHzcv8BJg+bPUki2pk8nxWpB1KsAVYEEHgQRkQfSAcmY3hbYVila3bRA5CnXWk5zpt55bufjnOe5p6dN8UTGQ7z7a7i3+MtT79ngyVkKfShAPG8thVRkPMfA8jNlObhJSRzXlrC6oypT3+T3Mk9i/S44beta123aNdgpJ4JW4I+fIN7J81PKTkZKSUkfLa9GdGcqVRa0/68TpSejQIAgCAIAgCAIAgCAVjtb2YriKm5tVC3arqugFcAaAnlUA0DHwB5FQKPwnE2RjRrgqykr2gQQQcijA8CDprI65tefDvRcsh5cxwt7h9mT9H7MnZHFwEAQCCxbDGRhWoEqykN2SQQwOYdSOBB10kja3XMn3Mp+XMh443Fuu1Feq90S3SzaXdYnZULSoBvK2dV1068jLq81HDmSOBORGXCSD1a2VCCcnoxWtnnhdn1NMLz4t5yEr1fqTxPp2S7FWduqe/bLr/Wwy5pJEQCAvqFS9u6VrRGbM4RRy32OpPgBxPgZLWdPRhpPeUHOS8+tcqjF6oer2+GpeJ1ng2GpaW9KhTHYpU1RfJRlmfE8fWdhW2ZsAQCof2g+ivX2yX1NfrLfs1MuJosdD/Kx+Dt3QCq8DvetpjM9pdD+BkNc0vpz1bGfSsh3/AN3bLSfKjqfs+/1xJGcxMCAQ+P4b1i76jtqNR7w/MTttK+g9GWxlcy/kr7mH1qS5cdq4r5W4t7YttHF1TWyuqn94QZUnY/4yDgpPOoo9SBnqc5KlBLbgwIAgCAIAgCAIAgCAVhta2YriKm5tVC3ajtDQCuoHAngKgHBvQ8ioFIYTibIxo1wVZSV7QIIYHIowPAg6ayOurXnw70XLIeXMcLe4fZk/R+zJ2RxcBAEAwaeF01q9YBrlw5Z+9N7uJunoMi6eSLeF19zFa+G7HiZ00EoIBi4ldijTLc+CjvJ4TbRp/UmonDlK9jZ28qr27ul7vlm5/s89F+sqVcQqrmEJp0c+bsPrHHkCFB/ebuk4lhqPlspOTcpbWXxMnkQBAPK7tkqo1OooZHUqyngVYZEH0gJ4HKXS/AamCYi9Igmkx3qbe/RY6fzLwPivcZprUlUhhvJLJl9KyuFUX4vU10fK2oz6bhgCDmCMwZCNNPBn06nUjUipxeKew+pg9CAQOL4Wyt11HMMDvHdJBBBz3lI4HPWSNrc8yfcyoZcyJi3c26186K9V7rvLn2VbVkvFS1vXCXOipUOQWvyAPIVOWXM8O6SJTS2IMCAIAgCAIAgCAIAgFYbW9mK4ipubVQt2o1XQCuoHA8hUA4N6HkVApDCcTZGNGuCrKSvaBBDA5FGB4EHTWR11a8+Hei5ZDy5jhb3D7MvZ+zJ2RxcBAEAQATMhvDaQdpY1cWvaVtQHtNkDloq/bqt4AZn08ZMW1H6cde1nzjLWUfvK+EXyI7Oni+/cdXYFhFKyt6VvRXJKShR3nvY+JOZPnOkhW8TPgwIAgCAantJ6Gpi1maei1kzai55Pl7JPutwPodcoMrpOasNrva1Wtq6lGVipDaFHB1B8P+85w3dDSWnHaWjN/K30JfbVXyXsfB8Op+vWbBIsvIgCAQ2LYIKmbU8g3Mcm/IztoXbhyZ7CtZWzfjcY1bfVPetz+H5M2/oNthuLHdt75GrUl0D/AOdTHdrpUHmQfE6CScZKSxRR6tKdKbhUWDXEvnAcftr6kKttWWop7jqvgynVT4ET0a8CSgwIAgCAIAgCAIBiYpidG1pmrXqpTQcWdgB5DvPgIGBzFtX6TWeJ3YqWluytluvVOhr5aKery5AaMTmRoRoJjHDWz2oOTUY630HhhCVVpgVePLvy8ZC3DpueMD6XkindQt1G527uOHSZ00EoIAgEDj2IEnqaeZZjkctTrwUZcSZIWlvz5dxUc4crYJ2tJ6+c/wDT8+Bf2yDoIMLtusqqPpVcAvz6tOK0h3Hm3j35CSRTHwLBgwIAgCAIAgFY7XtmoxJTc2wAu0XVeArqo0Unk4GgJ8jyIGcdRR+EYmVPU1s1ZTu9oEEEHIqwPAg6SOurbnw70XLIeXMcLe4fZk/R+zJ2RxbxAEAx7yySqMnXPuPMeRm2nVlTeMWcd5YULuOjVjjwe9dTImhZ3VlU620rOrD7SMVfLmDl7Q0GnykhTvIS1S1FOvc2rii9Khy15+Gx93gb50d253VDJL23FbLQuv1dTLvK5brH0WdiaetFdnCUJaM1gyx8G2u4VcgZ3Bosfs1kK5a5asM08fa5zJ5wNvsMWoXAzo16VQZZ5pUVtPQwGmjNBgwIBjXeIUqI3qtWmg73dVHxJgzgzUsY2rYVbA/3oVWA9mipqE6cAw7PxaBgV30g281XzSytQmegeqd9vSmugPmWmGzMYuTwSxZXl99NxFxUu67t3FznlnxCINF4DQATlqXcIalrZPWWb11cYSqciPTt8PnAkbHDqdH2Rr7x4/pI6rXnU2lxscl29mv+2tf8nt/XcZc0kiIAgENjeL9WCiHt8z7v6zttrbT5UtnqVvLeW1bp0aL5e9/x/foWpsa2ZGiUv71Prfao0m4pnwqOD9vmBy4nXhKYFD0nte0uaZPIgCAIAgCAIAgFYbWdl64iDc2qqt2B2l0C1wBoCeAfubnwPIgZRRtniVS3c0LlWVkO6d4EMhHJgdZwXFppcqG3gWrJGcDpYUbl4x3S3rr4rpJ9GBAIOYPAiRrTTwZdYTjOKlF4p70fswehAEA8q9ujjJlDeYnuM5R/F4GivbUa6wqxUutEbX6PUm9neXyOY+c6Y3tRbdZC182bOf4Yx6nivP5MOp0ab7NQeoI/pN6v1vRF1M1Ki106i7016YntTtL5Bkty4HcK1QD4T397S6TmebN7xj4v4D298wya6cg8Qa1Qj4R97S6TCzZvsdsfF/B4L0ccnNqgzPHQk/OeHfR3I6YZq1n+dRLqTfwZlHo7THtFm+Q+U0yvZvZqJKjmxaw11G5eS8tfmSVvaJT9hAPTX48ZzTqTn+TJu3sre3WFKCXr47T2ms6RAEAEzIbwIHE8aJPV0M2YnLeAz1OmSjmZ329pzp+BUcrZwpY0rV4vfL/b8+BbOyXZSaJW8v0+t9qlQbXcPEVKg5v3Ly568JFFNlt17S5pk8iAIAgCAIAgCAIAgGm9Ptndriy5sOquAMlrKBn4K4+2vzHIjXMZxOesdwO+wWr1demdwnssMzSqfwPyPhx7xNFWhCrt2kpk/KteyfIeMeD2fp/1rMmwxSnW4HJvdPH075F1bedPbs4l6sMr214sIvCX8Xt7uPcZs0EmIAgCAIAgCAIAgCAIAgGLe39OiO02vujifSbadGdT8UcN7lK3s441Za+C2vu+SNw+2vMWrdRa0mbPiB7Kj3qj8FHn85KUbaNPXtZRso5ar3mMVyYcOPW9/UX5s62W2+FhatXKtdZe2R2aefKmp5/vHXyzynSQuPAsGDAgCAIAgCAIAgCAIAgCAY+IWNO4ptSrU1qU2GTKwBBHkYCeBTvTHYWrb1TDqu4ePUVCSvklTivk2fHiIM468UVZiC3uGv1V3QdTyDjiB7rjMMPEZzkqWkJ61qZPWecN1brRny49O3x+cTJtccpPxO4f3uHx4TinaVI7NfUWi1zgs6+qT0H/AIvnZ6EkrAjMEEd4nM01tJqMozWlF4roP2YMiAIAgCAIAJymQ2ksWR91jNGn9rePcuvz4Toha1JbsOsiLrLtlQ52k+Edfns8zAt7y6vagpWtFmY/ZRSzZd5PIcNfnO2nZwjrlrKxeZy3NbGNFaC8X47vDvLI6IbDalQiriNUqDr1NMgufB6nAeIXPzE60sNhXZScpaUniy6cFwahZUhSt6S00HJRxPeTxY+JmTDeJnwYEAQBAEAQBAEAQBAEAQBAEAQDHvrGlXQ061NKiNxV1DKfQwCtukWxCwuM2t2e2c56L26eZ/cY5jyDCYPWKe00DE9iuJ25Jt6lOsOW5UNNz5q+QH3jMSipbUbKVepReNOTXU8DW77CsWtP8a0rADmaRZfvrp85zytKT3YEtRzgv6fO0utJ+hHf2hqKcnpDPu1U/AzU7GO5nfDOqsvzpp+K+T7/ALTf7X/P9Jj7D/F5fs3f9WP/AMP+b/iP7Tf7X/P9I+w/xeX7H/Vj/wDD/m/4nx/aJ20WkM/UzKsI72aZ511n+NNLvb+DPs7DFLrLqbSsQeBWiwX7zDL5zbG0pLdicNXOG/qbJKPUl74mxYfsaxa5INc06Iz16yrvsB3hae8PmPSb4wjH8URVa5q13jVm31vE3ro/sJtKWTXVapcN7q/VU/kSx+8J6NOKWws3CcJoWidXb0UpJ7qKFz8TlxPiZk84mbAEAQBAEAQBAEAQBAEAQBAEAQBAEAQBAEAQDW+kPt/97hMGdxSWJ/49f+Nv6mYR7luMXBfYo/wp/QRuPX/6MvPAvbHn+ImTUjaJkwIAgCAIAgCAIAgCAIAgCAf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2543175" y="2108200"/>
            <a:ext cx="374332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Deny application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2550" y="2271712"/>
            <a:ext cx="3898900" cy="389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884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883" y="2565400"/>
            <a:ext cx="7190729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662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Admission to Probate -- Generally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Judge signs order</a:t>
            </a:r>
          </a:p>
          <a:p>
            <a:pPr lvl="1"/>
            <a:r>
              <a:rPr lang="en-US" b="1" dirty="0" smtClean="0"/>
              <a:t>Usually prepared by applicant’s attorney</a:t>
            </a:r>
          </a:p>
          <a:p>
            <a:pPr lvl="2"/>
            <a:r>
              <a:rPr lang="en-US" b="1" dirty="0" smtClean="0"/>
              <a:t>Some courts supply form</a:t>
            </a:r>
          </a:p>
          <a:p>
            <a:pPr lvl="2"/>
            <a:r>
              <a:rPr lang="en-US" b="1" dirty="0" smtClean="0"/>
              <a:t>PC § 89</a:t>
            </a:r>
          </a:p>
          <a:p>
            <a:pPr lvl="2"/>
            <a:r>
              <a:rPr lang="en-US" b="1" dirty="0" smtClean="0"/>
              <a:t>EC § 256.201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9614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Admission to Probate -- Generally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Judge signs order</a:t>
            </a:r>
          </a:p>
          <a:p>
            <a:pPr lvl="1"/>
            <a:r>
              <a:rPr lang="en-US" b="1" dirty="0" smtClean="0"/>
              <a:t>Original will and order filed in county clerk’s office.</a:t>
            </a:r>
          </a:p>
          <a:p>
            <a:pPr lvl="2"/>
            <a:r>
              <a:rPr lang="en-US" b="1" dirty="0" smtClean="0"/>
              <a:t>PC § 90</a:t>
            </a:r>
          </a:p>
          <a:p>
            <a:pPr lvl="2"/>
            <a:r>
              <a:rPr lang="en-US" b="1" dirty="0" smtClean="0"/>
              <a:t>EC §</a:t>
            </a:r>
            <a:r>
              <a:rPr lang="en-US" b="1" dirty="0"/>
              <a:t> </a:t>
            </a:r>
            <a:r>
              <a:rPr lang="en-US" b="1" dirty="0" smtClean="0"/>
              <a:t>256.202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1855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Admission to Probate -- Generally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Judge signs order</a:t>
            </a:r>
          </a:p>
          <a:p>
            <a:pPr lvl="1"/>
            <a:r>
              <a:rPr lang="en-US" b="1" dirty="0" smtClean="0"/>
              <a:t>File certified copy of will and order in other Texas counties where real property is located</a:t>
            </a:r>
          </a:p>
          <a:p>
            <a:pPr lvl="1"/>
            <a:r>
              <a:rPr lang="en-US" b="1" dirty="0" smtClean="0"/>
              <a:t>Follow procedure of other states/nations where real property is located</a:t>
            </a:r>
          </a:p>
        </p:txBody>
      </p:sp>
    </p:spTree>
    <p:extLst>
      <p:ext uri="{BB962C8B-B14F-4D97-AF65-F5344CB8AC3E}">
        <p14:creationId xmlns:p14="http://schemas.microsoft.com/office/powerpoint/2010/main" val="209937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Muniment of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1813291"/>
            <a:ext cx="8229600" cy="4625609"/>
          </a:xfrm>
        </p:spPr>
        <p:txBody>
          <a:bodyPr/>
          <a:lstStyle/>
          <a:p>
            <a:r>
              <a:rPr lang="en-US" b="1" dirty="0" smtClean="0"/>
              <a:t>Authority</a:t>
            </a:r>
          </a:p>
          <a:p>
            <a:pPr lvl="1"/>
            <a:r>
              <a:rPr lang="en-US" b="1" dirty="0"/>
              <a:t>PC §§ 89A-89C</a:t>
            </a:r>
          </a:p>
          <a:p>
            <a:pPr lvl="1"/>
            <a:r>
              <a:rPr lang="en-US" b="1" dirty="0"/>
              <a:t>EC Chapter 257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55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Muniment of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1813291"/>
            <a:ext cx="8229600" cy="4625609"/>
          </a:xfrm>
        </p:spPr>
        <p:txBody>
          <a:bodyPr/>
          <a:lstStyle/>
          <a:p>
            <a:r>
              <a:rPr lang="en-US" b="1" dirty="0" smtClean="0"/>
              <a:t>When use allowed:</a:t>
            </a:r>
          </a:p>
          <a:p>
            <a:pPr lvl="1"/>
            <a:r>
              <a:rPr lang="en-US" b="1" dirty="0" smtClean="0"/>
              <a:t>No unpaid debts (other than those secured by real property)</a:t>
            </a:r>
          </a:p>
          <a:p>
            <a:pPr lvl="1"/>
            <a:r>
              <a:rPr lang="en-US" b="1" dirty="0" smtClean="0"/>
              <a:t>For other reason, the court finds no necessity for administration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4953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Muniment of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1813291"/>
            <a:ext cx="8229600" cy="4625609"/>
          </a:xfrm>
        </p:spPr>
        <p:txBody>
          <a:bodyPr/>
          <a:lstStyle/>
          <a:p>
            <a:r>
              <a:rPr lang="en-US" b="1" dirty="0" smtClean="0"/>
              <a:t>Why used:</a:t>
            </a:r>
          </a:p>
          <a:p>
            <a:pPr lvl="1"/>
            <a:r>
              <a:rPr lang="en-US" b="1" dirty="0" smtClean="0"/>
              <a:t>Fast, simple, and inexpensive</a:t>
            </a:r>
          </a:p>
          <a:p>
            <a:pPr lvl="1"/>
            <a:r>
              <a:rPr lang="en-US" b="1" dirty="0" smtClean="0"/>
              <a:t>Late probate (too late for administration)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8755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Muniment of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1813291"/>
            <a:ext cx="8229600" cy="4625609"/>
          </a:xfrm>
        </p:spPr>
        <p:txBody>
          <a:bodyPr/>
          <a:lstStyle/>
          <a:p>
            <a:r>
              <a:rPr lang="en-US" b="1" dirty="0" smtClean="0"/>
              <a:t>Passage of property</a:t>
            </a:r>
          </a:p>
          <a:p>
            <a:pPr lvl="1"/>
            <a:r>
              <a:rPr lang="en-US" b="1" dirty="0" smtClean="0"/>
              <a:t>Under terms of will</a:t>
            </a:r>
          </a:p>
          <a:p>
            <a:pPr lvl="1"/>
            <a:r>
              <a:rPr lang="en-US" b="1" dirty="0" smtClean="0"/>
              <a:t>Holders of testator’s property may transfer to beneficiaries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1800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1053</TotalTime>
  <Words>302</Words>
  <Application>Microsoft Office PowerPoint</Application>
  <PresentationFormat>On-screen Show (4:3)</PresentationFormat>
  <Paragraphs>57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Corbel</vt:lpstr>
      <vt:lpstr>Wingdings</vt:lpstr>
      <vt:lpstr>Wingdings 2</vt:lpstr>
      <vt:lpstr>Wingdings 3</vt:lpstr>
      <vt:lpstr>Module</vt:lpstr>
      <vt:lpstr>Court’s Action on Application</vt:lpstr>
      <vt:lpstr>Overview</vt:lpstr>
      <vt:lpstr>Admission to Probate -- Generally</vt:lpstr>
      <vt:lpstr>Admission to Probate -- Generally</vt:lpstr>
      <vt:lpstr>Admission to Probate -- Generally</vt:lpstr>
      <vt:lpstr>Muniment of Title</vt:lpstr>
      <vt:lpstr>Muniment of Title</vt:lpstr>
      <vt:lpstr>Muniment of Title</vt:lpstr>
      <vt:lpstr>Muniment of Title</vt:lpstr>
      <vt:lpstr>Muniment of Title</vt:lpstr>
      <vt:lpstr>Muniment of Title</vt:lpstr>
      <vt:lpstr>Muniment of Title</vt:lpstr>
      <vt:lpstr>Muniment of Title</vt:lpstr>
      <vt:lpstr>Admit will to probate and Grant letters</vt:lpstr>
      <vt:lpstr>Determination of Heirship</vt:lpstr>
      <vt:lpstr>Grant letters of administration</vt:lpstr>
      <vt:lpstr>Deny application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100</cp:revision>
  <dcterms:created xsi:type="dcterms:W3CDTF">2010-08-22T16:14:53Z</dcterms:created>
  <dcterms:modified xsi:type="dcterms:W3CDTF">2013-09-17T21:22:06Z</dcterms:modified>
</cp:coreProperties>
</file>