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88AD0-017D-4572-A0D7-E15B7866308D}" type="datetimeFigureOut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298448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Citation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2095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Constitutional County Court Judge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15" y="2081212"/>
            <a:ext cx="6081337" cy="33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County Court at Law Judges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231" y="2424111"/>
            <a:ext cx="6715581" cy="24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Courtroom</a:t>
            </a:r>
          </a:p>
        </p:txBody>
      </p:sp>
      <p:pic>
        <p:nvPicPr>
          <p:cNvPr id="14340" name="Picture 4" descr="Court Room Sp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641" y="1968500"/>
            <a:ext cx="6072717" cy="4554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Estate of Ross</a:t>
            </a:r>
            <a:r>
              <a:rPr lang="en-US" dirty="0" smtClean="0"/>
              <a:t> – p. 80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Does posting comport with due process?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05" y="3016390"/>
            <a:ext cx="5294147" cy="300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posting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Local Rules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Local court rules may imposed additional notice requirements.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6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posting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Written will not produced in court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Personal Service to testator’s heirs, if they are Texas residents and their residence known.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Publication Service in other cases.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PC § 128(b); EC § 258.002</a:t>
            </a:r>
          </a:p>
        </p:txBody>
      </p:sp>
    </p:spTree>
    <p:extLst>
      <p:ext uri="{BB962C8B-B14F-4D97-AF65-F5344CB8AC3E}">
        <p14:creationId xmlns:p14="http://schemas.microsoft.com/office/powerpoint/2010/main" val="28121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posting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3.  Late probated will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Service on testator’s heirs or, if another will has already been probated, the beneficiaries of that will.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Statute does not state method of service. Thus, a court order is needed.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PC § 128B; EC §</a:t>
            </a:r>
            <a:r>
              <a:rPr lang="en-US" b="1" dirty="0"/>
              <a:t> §</a:t>
            </a:r>
            <a:r>
              <a:rPr lang="en-US" b="1" dirty="0" smtClean="0"/>
              <a:t> 258.051-258.053</a:t>
            </a:r>
          </a:p>
        </p:txBody>
      </p:sp>
    </p:spTree>
    <p:extLst>
      <p:ext uri="{BB962C8B-B14F-4D97-AF65-F5344CB8AC3E}">
        <p14:creationId xmlns:p14="http://schemas.microsoft.com/office/powerpoint/2010/main" val="29771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Must be posted (or served or published) for not less than 10 days before the return date.</a:t>
            </a:r>
          </a:p>
          <a:p>
            <a:endParaRPr lang="en-US" b="1" dirty="0"/>
          </a:p>
          <a:p>
            <a:r>
              <a:rPr lang="en-US" b="1" dirty="0" smtClean="0"/>
              <a:t>On the first Monday after those ten days, a hearing may be held.</a:t>
            </a:r>
          </a:p>
          <a:p>
            <a:pPr lvl="1"/>
            <a:r>
              <a:rPr lang="en-US" b="1" dirty="0" smtClean="0"/>
              <a:t>PC § 33(g); EC § 51.104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0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Rule</a:t>
            </a:r>
            <a:br>
              <a:rPr lang="en-US" dirty="0" smtClean="0"/>
            </a:br>
            <a:r>
              <a:rPr lang="en-US" dirty="0" smtClean="0"/>
              <a:t>PC § 128(a)(1); EC § 258.001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Posting on the courthouse door or a place nearby where notices are customarily posted.</a:t>
            </a:r>
          </a:p>
          <a:p>
            <a:endParaRPr lang="en-US" b="1" dirty="0"/>
          </a:p>
          <a:p>
            <a:r>
              <a:rPr lang="en-US" b="1" dirty="0" smtClean="0"/>
              <a:t>Done by clerk (covered by filing fee).</a:t>
            </a:r>
          </a:p>
        </p:txBody>
      </p:sp>
    </p:spTree>
    <p:extLst>
      <p:ext uri="{BB962C8B-B14F-4D97-AF65-F5344CB8AC3E}">
        <p14:creationId xmlns:p14="http://schemas.microsoft.com/office/powerpoint/2010/main" val="3739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Lubbock County Courthouse</a:t>
            </a:r>
          </a:p>
        </p:txBody>
      </p:sp>
      <p:pic>
        <p:nvPicPr>
          <p:cNvPr id="4100" name="Picture 4" descr="CourtHou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6902450" cy="517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Lubbock County Courthouse</a:t>
            </a:r>
            <a:endParaRPr lang="en-US" dirty="0"/>
          </a:p>
        </p:txBody>
      </p:sp>
      <p:pic>
        <p:nvPicPr>
          <p:cNvPr id="5124" name="Picture 4" descr="Lubbock County Court Hou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150" y="1870074"/>
            <a:ext cx="5981700" cy="4486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Courthouse Door</a:t>
            </a:r>
          </a:p>
        </p:txBody>
      </p:sp>
      <p:pic>
        <p:nvPicPr>
          <p:cNvPr id="7172" name="Picture 4" descr="Front Door, Court Hou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1966680"/>
            <a:ext cx="5981700" cy="4484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Bulletin Board</a:t>
            </a:r>
          </a:p>
        </p:txBody>
      </p:sp>
      <p:pic>
        <p:nvPicPr>
          <p:cNvPr id="6148" name="Picture 4" descr="Public Citation Board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74838"/>
            <a:ext cx="6248400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Citation for Probate Application</a:t>
            </a:r>
          </a:p>
        </p:txBody>
      </p:sp>
      <p:pic>
        <p:nvPicPr>
          <p:cNvPr id="8196" name="Picture 4" descr="Rotated Docu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8274" y="1866900"/>
            <a:ext cx="3476625" cy="4635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Citation for Probate Application</a:t>
            </a:r>
            <a:endParaRPr lang="en-US" dirty="0"/>
          </a:p>
        </p:txBody>
      </p:sp>
      <p:pic>
        <p:nvPicPr>
          <p:cNvPr id="9220" name="Picture 4" descr="Letters Testamentary Close up To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6200" y="1836340"/>
            <a:ext cx="6451600" cy="4837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Citation for Probate Application</a:t>
            </a:r>
            <a:endParaRPr lang="en-US" dirty="0"/>
          </a:p>
        </p:txBody>
      </p:sp>
      <p:pic>
        <p:nvPicPr>
          <p:cNvPr id="10244" name="Picture 4" descr="Clerk Signature and Se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5300" y="2022474"/>
            <a:ext cx="5981700" cy="4486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936</TotalTime>
  <Words>224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Corbel</vt:lpstr>
      <vt:lpstr>Wingdings</vt:lpstr>
      <vt:lpstr>Wingdings 2</vt:lpstr>
      <vt:lpstr>Wingdings 3</vt:lpstr>
      <vt:lpstr>Module</vt:lpstr>
      <vt:lpstr>Citation</vt:lpstr>
      <vt:lpstr>General Rule PC § 128(a)(1); EC § 258.001</vt:lpstr>
      <vt:lpstr>Lubbock County Courthouse</vt:lpstr>
      <vt:lpstr>Lubbock County Courthouse</vt:lpstr>
      <vt:lpstr>Courthouse Door</vt:lpstr>
      <vt:lpstr>Bulletin Board</vt:lpstr>
      <vt:lpstr>Citation for Probate Application</vt:lpstr>
      <vt:lpstr>Citation for Probate Application</vt:lpstr>
      <vt:lpstr>Citation for Probate Application</vt:lpstr>
      <vt:lpstr>Constitutional County Court Judge</vt:lpstr>
      <vt:lpstr>County Court at Law Judges</vt:lpstr>
      <vt:lpstr>Courtroom</vt:lpstr>
      <vt:lpstr>Estate of Ross – p. 80</vt:lpstr>
      <vt:lpstr>Exceptions to posting</vt:lpstr>
      <vt:lpstr>Exceptions to posting</vt:lpstr>
      <vt:lpstr>Exceptions to posting</vt:lpstr>
      <vt:lpstr>Timing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</dc:title>
  <dc:creator>Gerry W. Beyer</dc:creator>
  <cp:lastModifiedBy>Gerry Beyer</cp:lastModifiedBy>
  <cp:revision>87</cp:revision>
  <dcterms:created xsi:type="dcterms:W3CDTF">2010-08-22T16:14:53Z</dcterms:created>
  <dcterms:modified xsi:type="dcterms:W3CDTF">2013-09-10T20:12:39Z</dcterms:modified>
</cp:coreProperties>
</file>