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9/10/2013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4009" y="1076475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Filing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962" y="2958547"/>
            <a:ext cx="4736824" cy="355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92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Court with: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Jurisdiction, and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Venue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221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Intestacy</a:t>
            </a:r>
          </a:p>
          <a:p>
            <a:pPr lvl="1"/>
            <a:r>
              <a:rPr lang="en-US" b="1" dirty="0" smtClean="0"/>
              <a:t>The application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91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Intestacy</a:t>
            </a:r>
          </a:p>
          <a:p>
            <a:pPr lvl="1"/>
            <a:r>
              <a:rPr lang="en-US" b="1" dirty="0" smtClean="0"/>
              <a:t>The application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Probate</a:t>
            </a:r>
          </a:p>
          <a:p>
            <a:pPr lvl="1"/>
            <a:r>
              <a:rPr lang="en-US" b="1" dirty="0" smtClean="0"/>
              <a:t>The application</a:t>
            </a:r>
          </a:p>
          <a:p>
            <a:pPr lvl="1"/>
            <a:r>
              <a:rPr lang="en-US" b="1" dirty="0" smtClean="0"/>
              <a:t>Original will</a:t>
            </a:r>
          </a:p>
        </p:txBody>
      </p:sp>
    </p:spTree>
    <p:extLst>
      <p:ext uri="{BB962C8B-B14F-4D97-AF65-F5344CB8AC3E}">
        <p14:creationId xmlns:p14="http://schemas.microsoft.com/office/powerpoint/2010/main" val="269271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Lubbock</a:t>
            </a:r>
          </a:p>
          <a:p>
            <a:pPr lvl="1"/>
            <a:r>
              <a:rPr lang="en-US" b="1" dirty="0" smtClean="0"/>
              <a:t>$275 to probate will and open administration</a:t>
            </a:r>
          </a:p>
          <a:p>
            <a:pPr lvl="1"/>
            <a:r>
              <a:rPr lang="en-US" b="1" dirty="0" smtClean="0"/>
              <a:t>$271 to probate will as muniment of title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Travis</a:t>
            </a:r>
          </a:p>
          <a:p>
            <a:pPr lvl="1"/>
            <a:r>
              <a:rPr lang="en-US" b="1" dirty="0" smtClean="0"/>
              <a:t>$284 to probate will (muniment or admin.)</a:t>
            </a:r>
          </a:p>
          <a:p>
            <a:pPr lvl="1"/>
            <a:r>
              <a:rPr lang="en-US" b="1" dirty="0"/>
              <a:t>$</a:t>
            </a:r>
            <a:r>
              <a:rPr lang="en-US" b="1" dirty="0" smtClean="0"/>
              <a:t>736 for intestate administration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208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923</TotalTime>
  <Words>61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Corbel</vt:lpstr>
      <vt:lpstr>Wingdings</vt:lpstr>
      <vt:lpstr>Wingdings 2</vt:lpstr>
      <vt:lpstr>Wingdings 3</vt:lpstr>
      <vt:lpstr>Module</vt:lpstr>
      <vt:lpstr>Filing</vt:lpstr>
      <vt:lpstr>Where?</vt:lpstr>
      <vt:lpstr>What?</vt:lpstr>
      <vt:lpstr>What?</vt:lpstr>
      <vt:lpstr>Cost?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82</cp:revision>
  <dcterms:created xsi:type="dcterms:W3CDTF">2010-08-22T16:14:53Z</dcterms:created>
  <dcterms:modified xsi:type="dcterms:W3CDTF">2013-09-10T19:25:14Z</dcterms:modified>
</cp:coreProperties>
</file>