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6" d="100"/>
          <a:sy n="76" d="100"/>
        </p:scale>
        <p:origin x="636" y="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88AD0-017D-4572-A0D7-E15B7866308D}" type="datetimeFigureOut">
              <a:rPr lang="en-US" smtClean="0"/>
              <a:pPr/>
              <a:t>9/10/2013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0423C-A16E-4CA2-A4BB-B00BBB1A263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88AD0-017D-4572-A0D7-E15B7866308D}" type="datetimeFigureOut">
              <a:rPr lang="en-US" smtClean="0"/>
              <a:pPr/>
              <a:t>9/10/2013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0423C-A16E-4CA2-A4BB-B00BBB1A263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Rectangle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88AD0-017D-4572-A0D7-E15B7866308D}" type="datetimeFigureOut">
              <a:rPr lang="en-US" smtClean="0"/>
              <a:pPr/>
              <a:t>9/10/2013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0423C-A16E-4CA2-A4BB-B00BBB1A263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88AD0-017D-4572-A0D7-E15B7866308D}" type="datetimeFigureOut">
              <a:rPr lang="en-US" smtClean="0"/>
              <a:pPr/>
              <a:t>9/10/2013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0423C-A16E-4CA2-A4BB-B00BBB1A263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88AD0-017D-4572-A0D7-E15B7866308D}" type="datetimeFigureOut">
              <a:rPr lang="en-US" smtClean="0"/>
              <a:pPr/>
              <a:t>9/10/2013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0423C-A16E-4CA2-A4BB-B00BBB1A263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88AD0-017D-4572-A0D7-E15B7866308D}" type="datetimeFigureOut">
              <a:rPr lang="en-US" smtClean="0"/>
              <a:pPr/>
              <a:t>9/10/2013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0423C-A16E-4CA2-A4BB-B00BBB1A263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88AD0-017D-4572-A0D7-E15B7866308D}" type="datetimeFigureOut">
              <a:rPr lang="en-US" smtClean="0"/>
              <a:pPr/>
              <a:t>9/10/2013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0423C-A16E-4CA2-A4BB-B00BBB1A263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88AD0-017D-4572-A0D7-E15B7866308D}" type="datetimeFigureOut">
              <a:rPr lang="en-US" smtClean="0"/>
              <a:pPr/>
              <a:t>9/10/2013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0423C-A16E-4CA2-A4BB-B00BBB1A263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88AD0-017D-4572-A0D7-E15B7866308D}" type="datetimeFigureOut">
              <a:rPr lang="en-US" smtClean="0"/>
              <a:pPr/>
              <a:t>9/10/2013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0423C-A16E-4CA2-A4BB-B00BBB1A263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88AD0-017D-4572-A0D7-E15B7866308D}" type="datetimeFigureOut">
              <a:rPr lang="en-US" smtClean="0"/>
              <a:pPr/>
              <a:t>9/10/2013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0423C-A16E-4CA2-A4BB-B00BBB1A263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 dirty="0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17A88AD0-017D-4572-A0D7-E15B7866308D}" type="datetimeFigureOut">
              <a:rPr lang="en-US" smtClean="0"/>
              <a:pPr/>
              <a:t>9/10/2013</a:t>
            </a:fld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43A0423C-A16E-4CA2-A4BB-B00BBB1A263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17A88AD0-017D-4572-A0D7-E15B7866308D}" type="datetimeFigureOut">
              <a:rPr lang="en-US" smtClean="0"/>
              <a:pPr/>
              <a:t>9/10/2013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43A0423C-A16E-4CA2-A4BB-B00BBB1A263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53278" y="1619813"/>
            <a:ext cx="8077200" cy="1673352"/>
          </a:xfrm>
        </p:spPr>
        <p:txBody>
          <a:bodyPr/>
          <a:lstStyle/>
          <a:p>
            <a:pPr algn="ctr"/>
            <a:r>
              <a:rPr lang="en-US" dirty="0" smtClean="0"/>
              <a:t>Contents of Application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52065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Probate Will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PC § 81</a:t>
            </a:r>
          </a:p>
          <a:p>
            <a:endParaRPr lang="en-US" b="1" dirty="0"/>
          </a:p>
          <a:p>
            <a:r>
              <a:rPr lang="en-US" b="1" dirty="0" smtClean="0"/>
              <a:t>EC §§ 256.052 &amp; 256.053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7311401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Letters Testamentary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PC § 81</a:t>
            </a:r>
          </a:p>
          <a:p>
            <a:endParaRPr lang="en-US" b="1" dirty="0"/>
          </a:p>
          <a:p>
            <a:r>
              <a:rPr lang="en-US" b="1" dirty="0" smtClean="0"/>
              <a:t>EC §§ 301.151 &amp; 301.152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0818570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Letters of Administration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PC § 82</a:t>
            </a:r>
          </a:p>
          <a:p>
            <a:endParaRPr lang="en-US" b="1" dirty="0"/>
          </a:p>
          <a:p>
            <a:r>
              <a:rPr lang="en-US" b="1" dirty="0" smtClean="0"/>
              <a:t>EC § 301.052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4767152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smtClean="0"/>
              <a:t>George v. George</a:t>
            </a:r>
            <a:r>
              <a:rPr lang="en-US" dirty="0" smtClean="0"/>
              <a:t> – p. 77</a:t>
            </a:r>
            <a:endParaRPr lang="en-US" i="1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68880" y="1984692"/>
            <a:ext cx="4206240" cy="4206240"/>
          </a:xfrm>
        </p:spPr>
      </p:pic>
    </p:spTree>
    <p:extLst>
      <p:ext uri="{BB962C8B-B14F-4D97-AF65-F5344CB8AC3E}">
        <p14:creationId xmlns:p14="http://schemas.microsoft.com/office/powerpoint/2010/main" val="13881974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963</TotalTime>
  <Words>40</Words>
  <Application>Microsoft Office PowerPoint</Application>
  <PresentationFormat>On-screen Show (4:3)</PresentationFormat>
  <Paragraphs>14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Arial</vt:lpstr>
      <vt:lpstr>Corbel</vt:lpstr>
      <vt:lpstr>Wingdings</vt:lpstr>
      <vt:lpstr>Wingdings 2</vt:lpstr>
      <vt:lpstr>Wingdings 3</vt:lpstr>
      <vt:lpstr>Module</vt:lpstr>
      <vt:lpstr>Contents of Application</vt:lpstr>
      <vt:lpstr>Probate Will</vt:lpstr>
      <vt:lpstr>Letters Testamentary</vt:lpstr>
      <vt:lpstr>Letters of Administration</vt:lpstr>
      <vt:lpstr>George v. George – p. 77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Wills and Trusts</dc:title>
  <dc:creator>Gerry W. Beyer</dc:creator>
  <cp:lastModifiedBy>Gerry Beyer</cp:lastModifiedBy>
  <cp:revision>82</cp:revision>
  <dcterms:created xsi:type="dcterms:W3CDTF">2010-08-22T16:14:53Z</dcterms:created>
  <dcterms:modified xsi:type="dcterms:W3CDTF">2013-09-10T18:53:48Z</dcterms:modified>
</cp:coreProperties>
</file>