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2" d="100"/>
          <a:sy n="72" d="100"/>
        </p:scale>
        <p:origin x="1326" y="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88AD0-017D-4572-A0D7-E15B7866308D}" type="datetimeFigureOut">
              <a:rPr lang="en-US" smtClean="0"/>
              <a:pPr/>
              <a:t>9/10/2013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0423C-A16E-4CA2-A4BB-B00BBB1A263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88AD0-017D-4572-A0D7-E15B7866308D}" type="datetimeFigureOut">
              <a:rPr lang="en-US" smtClean="0"/>
              <a:pPr/>
              <a:t>9/10/2013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0423C-A16E-4CA2-A4BB-B00BBB1A263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Rectangle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88AD0-017D-4572-A0D7-E15B7866308D}" type="datetimeFigureOut">
              <a:rPr lang="en-US" smtClean="0"/>
              <a:pPr/>
              <a:t>9/10/2013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0423C-A16E-4CA2-A4BB-B00BBB1A263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88AD0-017D-4572-A0D7-E15B7866308D}" type="datetimeFigureOut">
              <a:rPr lang="en-US" smtClean="0"/>
              <a:pPr/>
              <a:t>9/10/2013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0423C-A16E-4CA2-A4BB-B00BBB1A263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88AD0-017D-4572-A0D7-E15B7866308D}" type="datetimeFigureOut">
              <a:rPr lang="en-US" smtClean="0"/>
              <a:pPr/>
              <a:t>9/10/2013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0423C-A16E-4CA2-A4BB-B00BBB1A263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88AD0-017D-4572-A0D7-E15B7866308D}" type="datetimeFigureOut">
              <a:rPr lang="en-US" smtClean="0"/>
              <a:pPr/>
              <a:t>9/10/2013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0423C-A16E-4CA2-A4BB-B00BBB1A263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88AD0-017D-4572-A0D7-E15B7866308D}" type="datetimeFigureOut">
              <a:rPr lang="en-US" smtClean="0"/>
              <a:pPr/>
              <a:t>9/10/2013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0423C-A16E-4CA2-A4BB-B00BBB1A263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88AD0-017D-4572-A0D7-E15B7866308D}" type="datetimeFigureOut">
              <a:rPr lang="en-US" smtClean="0"/>
              <a:pPr/>
              <a:t>9/10/2013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0423C-A16E-4CA2-A4BB-B00BBB1A263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88AD0-017D-4572-A0D7-E15B7866308D}" type="datetimeFigureOut">
              <a:rPr lang="en-US" smtClean="0"/>
              <a:pPr/>
              <a:t>9/10/2013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0423C-A16E-4CA2-A4BB-B00BBB1A263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88AD0-017D-4572-A0D7-E15B7866308D}" type="datetimeFigureOut">
              <a:rPr lang="en-US" smtClean="0"/>
              <a:pPr/>
              <a:t>9/10/2013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0423C-A16E-4CA2-A4BB-B00BBB1A263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 dirty="0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17A88AD0-017D-4572-A0D7-E15B7866308D}" type="datetimeFigureOut">
              <a:rPr lang="en-US" smtClean="0"/>
              <a:pPr/>
              <a:t>9/10/2013</a:t>
            </a:fld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43A0423C-A16E-4CA2-A4BB-B00BBB1A263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17A88AD0-017D-4572-A0D7-E15B7866308D}" type="datetimeFigureOut">
              <a:rPr lang="en-US" smtClean="0"/>
              <a:pPr/>
              <a:t>9/10/2013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43A0423C-A16E-4CA2-A4BB-B00BBB1A263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40026" y="996961"/>
            <a:ext cx="8077200" cy="1673352"/>
          </a:xfrm>
        </p:spPr>
        <p:txBody>
          <a:bodyPr>
            <a:normAutofit fontScale="90000"/>
          </a:bodyPr>
          <a:lstStyle/>
          <a:p>
            <a:pPr algn="ctr"/>
            <a:r>
              <a:rPr lang="en-US" sz="5300" dirty="0" smtClean="0"/>
              <a:t>Proper Applicant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Probate Will</a:t>
            </a:r>
            <a:br>
              <a:rPr lang="en-US" dirty="0" smtClean="0"/>
            </a:br>
            <a:r>
              <a:rPr lang="en-US" dirty="0" smtClean="0"/>
              <a:t>and/or</a:t>
            </a:r>
            <a:br>
              <a:rPr lang="en-US" dirty="0" smtClean="0"/>
            </a:br>
            <a:r>
              <a:rPr lang="en-US" dirty="0" smtClean="0"/>
              <a:t>Obtain Letters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48494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PC § 76; EC §§ 256.051 &amp; 301.051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Named executor, or</a:t>
            </a:r>
          </a:p>
          <a:p>
            <a:endParaRPr lang="en-US" b="1" dirty="0"/>
          </a:p>
          <a:p>
            <a:pPr marL="118872" indent="0">
              <a:buNone/>
            </a:pPr>
            <a:endParaRPr lang="en-US" b="1" dirty="0" smtClean="0"/>
          </a:p>
        </p:txBody>
      </p:sp>
    </p:spTree>
    <p:extLst>
      <p:ext uri="{BB962C8B-B14F-4D97-AF65-F5344CB8AC3E}">
        <p14:creationId xmlns:p14="http://schemas.microsoft.com/office/powerpoint/2010/main" val="869672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PC § 76; EC §§ 256.051 &amp; 301.051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 smtClean="0"/>
              <a:t>Named executor, or</a:t>
            </a:r>
          </a:p>
          <a:p>
            <a:endParaRPr lang="en-US" b="1" dirty="0"/>
          </a:p>
          <a:p>
            <a:r>
              <a:rPr lang="en-US" b="1" dirty="0" smtClean="0"/>
              <a:t>Any interested person</a:t>
            </a:r>
            <a:br>
              <a:rPr lang="en-US" b="1" dirty="0" smtClean="0"/>
            </a:br>
            <a:r>
              <a:rPr lang="en-US" b="1" dirty="0" smtClean="0"/>
              <a:t>PC § 3(r); EC § 22.018</a:t>
            </a:r>
          </a:p>
          <a:p>
            <a:pPr lvl="1"/>
            <a:r>
              <a:rPr lang="en-US" b="1" dirty="0" smtClean="0"/>
              <a:t>Spouse</a:t>
            </a:r>
          </a:p>
          <a:p>
            <a:pPr lvl="1"/>
            <a:r>
              <a:rPr lang="en-US" b="1" dirty="0" smtClean="0"/>
              <a:t>Heir</a:t>
            </a:r>
          </a:p>
          <a:p>
            <a:pPr lvl="1"/>
            <a:r>
              <a:rPr lang="en-US" b="1" dirty="0" smtClean="0"/>
              <a:t>Will beneficiary</a:t>
            </a:r>
          </a:p>
          <a:p>
            <a:pPr lvl="1"/>
            <a:r>
              <a:rPr lang="en-US" b="1" dirty="0" smtClean="0"/>
              <a:t>Creditor</a:t>
            </a:r>
          </a:p>
          <a:p>
            <a:pPr lvl="1"/>
            <a:r>
              <a:rPr lang="en-US" b="1" dirty="0" smtClean="0"/>
              <a:t>Someone with property right in or claim against the decedent’s estate</a:t>
            </a:r>
          </a:p>
          <a:p>
            <a:endParaRPr lang="en-US" b="1" dirty="0"/>
          </a:p>
          <a:p>
            <a:pPr marL="118872" indent="0">
              <a:buNone/>
            </a:pPr>
            <a:endParaRPr lang="en-US" b="1" dirty="0" smtClean="0"/>
          </a:p>
        </p:txBody>
      </p:sp>
    </p:spTree>
    <p:extLst>
      <p:ext uri="{BB962C8B-B14F-4D97-AF65-F5344CB8AC3E}">
        <p14:creationId xmlns:p14="http://schemas.microsoft.com/office/powerpoint/2010/main" val="10079003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Temporary Administration</a:t>
            </a:r>
            <a:br>
              <a:rPr lang="en-US" dirty="0" smtClean="0"/>
            </a:br>
            <a:r>
              <a:rPr lang="en-US" dirty="0" smtClean="0"/>
              <a:t>PC § 131A; EC Chapter 452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A court may appoint a temporary administrator to protect a decedent’s estate.</a:t>
            </a:r>
          </a:p>
          <a:p>
            <a:endParaRPr lang="en-US" b="1" dirty="0"/>
          </a:p>
          <a:p>
            <a:r>
              <a:rPr lang="en-US" b="1" i="1" dirty="0" smtClean="0"/>
              <a:t>Any</a:t>
            </a:r>
            <a:r>
              <a:rPr lang="en-US" b="1" dirty="0" smtClean="0"/>
              <a:t> person may make the request.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0964352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902</TotalTime>
  <Words>53</Words>
  <Application>Microsoft Office PowerPoint</Application>
  <PresentationFormat>On-screen Show (4:3)</PresentationFormat>
  <Paragraphs>16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Arial</vt:lpstr>
      <vt:lpstr>Corbel</vt:lpstr>
      <vt:lpstr>Wingdings</vt:lpstr>
      <vt:lpstr>Wingdings 2</vt:lpstr>
      <vt:lpstr>Wingdings 3</vt:lpstr>
      <vt:lpstr>Module</vt:lpstr>
      <vt:lpstr>Proper Applicant  Probate Will and/or Obtain Letters</vt:lpstr>
      <vt:lpstr>PC § 76; EC §§ 256.051 &amp; 301.051</vt:lpstr>
      <vt:lpstr>PC § 76; EC §§ 256.051 &amp; 301.051</vt:lpstr>
      <vt:lpstr>Temporary Administration PC § 131A; EC Chapter 452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Wills and Trusts</dc:title>
  <dc:creator>Gerry W. Beyer</dc:creator>
  <cp:lastModifiedBy>Gerry Beyer</cp:lastModifiedBy>
  <cp:revision>81</cp:revision>
  <dcterms:created xsi:type="dcterms:W3CDTF">2010-08-22T16:14:53Z</dcterms:created>
  <dcterms:modified xsi:type="dcterms:W3CDTF">2013-09-10T17:53:01Z</dcterms:modified>
</cp:coreProperties>
</file>