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84" y="-5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905C-ED4E-4296-B0AA-2CDC734B631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8C8F-038D-4574-87FF-8276A0C472F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905C-ED4E-4296-B0AA-2CDC734B631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8C8F-038D-4574-87FF-8276A0C47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905C-ED4E-4296-B0AA-2CDC734B631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8C8F-038D-4574-87FF-8276A0C47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905C-ED4E-4296-B0AA-2CDC734B631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8C8F-038D-4574-87FF-8276A0C47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905C-ED4E-4296-B0AA-2CDC734B631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8C8F-038D-4574-87FF-8276A0C472F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905C-ED4E-4296-B0AA-2CDC734B631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8C8F-038D-4574-87FF-8276A0C47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905C-ED4E-4296-B0AA-2CDC734B631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8C8F-038D-4574-87FF-8276A0C47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905C-ED4E-4296-B0AA-2CDC734B631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8C8F-038D-4574-87FF-8276A0C47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905C-ED4E-4296-B0AA-2CDC734B631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8C8F-038D-4574-87FF-8276A0C472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2905C-ED4E-4296-B0AA-2CDC734B631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78C8F-038D-4574-87FF-8276A0C472F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A2905C-ED4E-4296-B0AA-2CDC734B631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0178C8F-038D-4574-87FF-8276A0C472F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A2905C-ED4E-4296-B0AA-2CDC734B6310}" type="datetimeFigureOut">
              <a:rPr lang="en-US" smtClean="0"/>
              <a:t>11/15/2011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0178C8F-038D-4574-87FF-8276A0C472F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1981200"/>
            <a:ext cx="3505200" cy="1520952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Proceeds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53415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Problem 369 – p. 996</a:t>
            </a:r>
          </a:p>
          <a:p>
            <a:pPr lvl="1"/>
            <a:r>
              <a:rPr lang="en-US" b="1" dirty="0" smtClean="0"/>
              <a:t>Chattel paper financier prevails over creditor with interest in chattel paper as proceeds.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Problem 370 – p. 996</a:t>
            </a:r>
          </a:p>
          <a:p>
            <a:pPr lvl="1"/>
            <a:r>
              <a:rPr lang="en-US" b="1" dirty="0" smtClean="0"/>
              <a:t>Tracing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Problem 371 – p. 1006</a:t>
            </a:r>
          </a:p>
          <a:p>
            <a:pPr lvl="1"/>
            <a:r>
              <a:rPr lang="en-US" b="1" dirty="0" smtClean="0"/>
              <a:t>“Double Debtor” issue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3580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Problem </a:t>
            </a:r>
            <a:r>
              <a:rPr lang="en-US" b="1" dirty="0" smtClean="0"/>
              <a:t>372 – </a:t>
            </a:r>
            <a:r>
              <a:rPr lang="en-US" b="1" dirty="0" smtClean="0"/>
              <a:t>p. </a:t>
            </a:r>
            <a:r>
              <a:rPr lang="en-US" b="1" dirty="0" smtClean="0"/>
              <a:t>1006</a:t>
            </a:r>
            <a:endParaRPr lang="en-US" b="1" dirty="0"/>
          </a:p>
          <a:p>
            <a:endParaRPr lang="en-US" b="1" dirty="0"/>
          </a:p>
          <a:p>
            <a:r>
              <a:rPr lang="en-US" b="1" dirty="0" smtClean="0"/>
              <a:t>Problem 373 – p. 1007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68622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What the debtor receives upon the sale, exchange, collection, or other disposition of collateral (or proceeds of collateral).</a:t>
            </a:r>
          </a:p>
        </p:txBody>
      </p:sp>
    </p:spTree>
    <p:extLst>
      <p:ext uri="{BB962C8B-B14F-4D97-AF65-F5344CB8AC3E}">
        <p14:creationId xmlns:p14="http://schemas.microsoft.com/office/powerpoint/2010/main" val="286831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May include property in which the creditor could not obtain a security interest originally such as: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Cash</a:t>
            </a:r>
          </a:p>
          <a:p>
            <a:pPr lvl="1"/>
            <a:r>
              <a:rPr lang="en-US" b="1" dirty="0" smtClean="0"/>
              <a:t>Insurance proceeds on damaged, destroyed, or stolen collateral.</a:t>
            </a:r>
          </a:p>
        </p:txBody>
      </p:sp>
    </p:spTree>
    <p:extLst>
      <p:ext uri="{BB962C8B-B14F-4D97-AF65-F5344CB8AC3E}">
        <p14:creationId xmlns:p14="http://schemas.microsoft.com/office/powerpoint/2010/main" val="93899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Obtaining security interest in proceeds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Creditor’s security interest automatically continues in proceeds.</a:t>
            </a:r>
          </a:p>
          <a:p>
            <a:endParaRPr lang="en-US" b="1" dirty="0"/>
          </a:p>
          <a:p>
            <a:r>
              <a:rPr lang="en-US" b="1" dirty="0" smtClean="0"/>
              <a:t>The security agreement does not need to mention proceeds.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0492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Problem 367 – p. 991</a:t>
            </a:r>
          </a:p>
          <a:p>
            <a:endParaRPr lang="en-US" b="1" dirty="0"/>
          </a:p>
          <a:p>
            <a:r>
              <a:rPr lang="en-US" b="1" dirty="0" smtClean="0"/>
              <a:t>Problem 368 – p. 995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9532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Perfection in Proceeds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Automatically perfected for 20 days.</a:t>
            </a:r>
          </a:p>
          <a:p>
            <a:endParaRPr lang="en-US" b="1" dirty="0"/>
          </a:p>
          <a:p>
            <a:r>
              <a:rPr lang="en-US" b="1" dirty="0" smtClean="0"/>
              <a:t>Three methods to continue perfection beyond these 20 days: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3626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Perfection in Proceeds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Same Office</a:t>
            </a:r>
          </a:p>
          <a:p>
            <a:endParaRPr lang="en-US" b="1" dirty="0"/>
          </a:p>
          <a:p>
            <a:pPr lvl="1"/>
            <a:r>
              <a:rPr lang="en-US" b="1" dirty="0"/>
              <a:t>Original security interest perfected by filing and a financing statement covering the proceeds would be filed in the same place as the original </a:t>
            </a:r>
            <a:r>
              <a:rPr lang="en-US" b="1" dirty="0" smtClean="0"/>
              <a:t>collateral.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6608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Perfection in Proceeds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Identifiable cash proceeds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6532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Perfection in Proceeds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Proceeds perfected within the 20 day period: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Creditor may or may not need to take affirmative action to achieve this perfection.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6745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197</TotalTime>
  <Words>219</Words>
  <Application>Microsoft Office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Module</vt:lpstr>
      <vt:lpstr>Proceeds</vt:lpstr>
      <vt:lpstr>Defined</vt:lpstr>
      <vt:lpstr>Defined</vt:lpstr>
      <vt:lpstr>Obtaining security interest in proceeds</vt:lpstr>
      <vt:lpstr>Problems</vt:lpstr>
      <vt:lpstr>Perfection in Proceeds</vt:lpstr>
      <vt:lpstr>Perfection in Proceeds</vt:lpstr>
      <vt:lpstr>Perfection in Proceeds</vt:lpstr>
      <vt:lpstr>Perfection in Proceeds</vt:lpstr>
      <vt:lpstr>Problems</vt:lpstr>
      <vt:lpstr>Problems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Gerry W. Beyer</dc:creator>
  <cp:lastModifiedBy>Gerry W. Beyer</cp:lastModifiedBy>
  <cp:revision>9</cp:revision>
  <dcterms:created xsi:type="dcterms:W3CDTF">2011-11-14T21:30:11Z</dcterms:created>
  <dcterms:modified xsi:type="dcterms:W3CDTF">2011-11-15T20:20:49Z</dcterms:modified>
</cp:coreProperties>
</file>