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0" r:id="rId3"/>
    <p:sldId id="264" r:id="rId4"/>
    <p:sldId id="265" r:id="rId5"/>
    <p:sldId id="266" r:id="rId6"/>
    <p:sldId id="267" r:id="rId7"/>
    <p:sldId id="268" r:id="rId8"/>
    <p:sldId id="269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5181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97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033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761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1920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387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101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269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3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551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8669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542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2209800"/>
            <a:ext cx="5257800" cy="1066800"/>
          </a:xfrm>
        </p:spPr>
        <p:txBody>
          <a:bodyPr/>
          <a:lstStyle/>
          <a:p>
            <a:pPr algn="ctr"/>
            <a:r>
              <a:rPr lang="en-US" dirty="0" smtClean="0"/>
              <a:t>Liability of Agent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63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on Principal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Determined by state law.</a:t>
            </a:r>
          </a:p>
          <a:p>
            <a:endParaRPr lang="en-US" b="1" dirty="0"/>
          </a:p>
          <a:p>
            <a:r>
              <a:rPr lang="en-US" b="1" dirty="0" smtClean="0"/>
              <a:t>Problem 147, p. 463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7659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on Agent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Principal = </a:t>
            </a:r>
            <a:r>
              <a:rPr lang="en-US" b="1" dirty="0" err="1" smtClean="0"/>
              <a:t>MegaStore</a:t>
            </a:r>
            <a:r>
              <a:rPr lang="en-US" b="1" dirty="0" smtClean="0"/>
              <a:t>, Inc.</a:t>
            </a:r>
          </a:p>
          <a:p>
            <a:endParaRPr lang="en-US" b="1" dirty="0" smtClean="0"/>
          </a:p>
          <a:p>
            <a:r>
              <a:rPr lang="en-US" b="1" dirty="0" smtClean="0"/>
              <a:t>Agent = Nancy, the bookkeeper authorized</a:t>
            </a:r>
            <a:br>
              <a:rPr lang="en-US" b="1" dirty="0" smtClean="0"/>
            </a:br>
            <a:r>
              <a:rPr lang="en-US" b="1" dirty="0" smtClean="0"/>
              <a:t>		 to sign </a:t>
            </a:r>
            <a:r>
              <a:rPr lang="en-US" b="1" dirty="0" smtClean="0"/>
              <a:t>notes and checks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Issue = Is Nancy personally liable when she</a:t>
            </a:r>
            <a:br>
              <a:rPr lang="en-US" b="1" dirty="0" smtClean="0"/>
            </a:br>
            <a:r>
              <a:rPr lang="en-US" b="1" dirty="0" smtClean="0"/>
              <a:t>	         signs notes and checks for</a:t>
            </a:r>
            <a:br>
              <a:rPr lang="en-US" b="1" dirty="0" smtClean="0"/>
            </a:br>
            <a:r>
              <a:rPr lang="en-US" b="1" dirty="0" smtClean="0"/>
              <a:t>	         </a:t>
            </a:r>
            <a:r>
              <a:rPr lang="en-US" b="1" dirty="0" err="1" smtClean="0"/>
              <a:t>MegaStore</a:t>
            </a:r>
            <a:r>
              <a:rPr lang="en-US" b="1" dirty="0" smtClean="0"/>
              <a:t>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4901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Avoiding personal 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Agent (Nancy) can avoid personal liability if: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1.  Identify principal (</a:t>
            </a:r>
            <a:r>
              <a:rPr lang="en-US" b="1" dirty="0" err="1" smtClean="0"/>
              <a:t>MegaStore</a:t>
            </a:r>
            <a:r>
              <a:rPr lang="en-US" b="1" dirty="0" smtClean="0"/>
              <a:t>, Inc.) on the </a:t>
            </a:r>
            <a:br>
              <a:rPr lang="en-US" b="1" dirty="0" smtClean="0"/>
            </a:br>
            <a:r>
              <a:rPr lang="en-US" b="1" dirty="0" smtClean="0"/>
              <a:t>	   </a:t>
            </a:r>
            <a:r>
              <a:rPr lang="en-US" b="1" dirty="0" smtClean="0"/>
              <a:t>instrument, </a:t>
            </a:r>
            <a:r>
              <a:rPr lang="en-US" b="1" dirty="0" smtClean="0"/>
              <a:t>and</a:t>
            </a:r>
          </a:p>
          <a:p>
            <a:pPr lvl="1"/>
            <a:endParaRPr lang="en-US" b="1" dirty="0" smtClean="0"/>
          </a:p>
          <a:p>
            <a:pPr lvl="1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7999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Avoiding personal 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Agent (Nancy) can avoid personal liability if:</a:t>
            </a:r>
          </a:p>
          <a:p>
            <a:pPr lvl="1"/>
            <a:r>
              <a:rPr lang="en-US" b="1" dirty="0" smtClean="0"/>
              <a:t>1.  Identify principal (</a:t>
            </a:r>
            <a:r>
              <a:rPr lang="en-US" b="1" dirty="0" err="1" smtClean="0"/>
              <a:t>MegaStore</a:t>
            </a:r>
            <a:r>
              <a:rPr lang="en-US" b="1" dirty="0" smtClean="0"/>
              <a:t>, Inc.) on the </a:t>
            </a:r>
            <a:br>
              <a:rPr lang="en-US" b="1" dirty="0" smtClean="0"/>
            </a:br>
            <a:r>
              <a:rPr lang="en-US" b="1" dirty="0" smtClean="0"/>
              <a:t>	   </a:t>
            </a:r>
            <a:r>
              <a:rPr lang="en-US" b="1" dirty="0" smtClean="0"/>
              <a:t>instrument, </a:t>
            </a:r>
            <a:r>
              <a:rPr lang="en-US" b="1" dirty="0" smtClean="0"/>
              <a:t>and</a:t>
            </a:r>
          </a:p>
          <a:p>
            <a:pPr lvl="1"/>
            <a:r>
              <a:rPr lang="en-US" b="1" dirty="0" smtClean="0"/>
              <a:t>2.  Indicate agent (Nancy) is signing for principal</a:t>
            </a:r>
            <a:br>
              <a:rPr lang="en-US" b="1" dirty="0" smtClean="0"/>
            </a:br>
            <a:r>
              <a:rPr lang="en-US" b="1" dirty="0" smtClean="0"/>
              <a:t>      (</a:t>
            </a:r>
            <a:r>
              <a:rPr lang="en-US" b="1" dirty="0" err="1" smtClean="0"/>
              <a:t>MegaStore</a:t>
            </a:r>
            <a:r>
              <a:rPr lang="en-US" b="1" dirty="0" smtClean="0"/>
              <a:t>, Inc.) for example:</a:t>
            </a:r>
            <a:br>
              <a:rPr lang="en-US" b="1" dirty="0" smtClean="0"/>
            </a:br>
            <a:r>
              <a:rPr lang="en-US" b="1" dirty="0" smtClean="0"/>
              <a:t>		Nancy, as agent for </a:t>
            </a:r>
            <a:r>
              <a:rPr lang="en-US" b="1" dirty="0" err="1" smtClean="0"/>
              <a:t>MegaStore</a:t>
            </a:r>
            <a:r>
              <a:rPr lang="en-US" b="1" dirty="0" smtClean="0"/>
              <a:t>, Inc.</a:t>
            </a:r>
            <a:br>
              <a:rPr lang="en-US" b="1" dirty="0" smtClean="0"/>
            </a:br>
            <a:r>
              <a:rPr lang="en-US" b="1" dirty="0" smtClean="0"/>
              <a:t>		Nancy, bookkeeper.</a:t>
            </a:r>
            <a:br>
              <a:rPr lang="en-US" b="1" dirty="0" smtClean="0"/>
            </a:br>
            <a:r>
              <a:rPr lang="en-US" b="1" dirty="0" smtClean="0"/>
              <a:t> 		</a:t>
            </a:r>
            <a:r>
              <a:rPr lang="en-US" b="1" dirty="0" err="1" smtClean="0"/>
              <a:t>MegaStore</a:t>
            </a:r>
            <a:r>
              <a:rPr lang="en-US" b="1" dirty="0" smtClean="0"/>
              <a:t>, Inc. by Nancy</a:t>
            </a:r>
          </a:p>
        </p:txBody>
      </p:sp>
    </p:spTree>
    <p:extLst>
      <p:ext uri="{BB962C8B-B14F-4D97-AF65-F5344CB8AC3E}">
        <p14:creationId xmlns:p14="http://schemas.microsoft.com/office/powerpoint/2010/main" val="312658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Liability if not avoided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To HDC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Agent is liable unless HDC on notice that agent not intended to be liable.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88453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Liability if not avoided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To non-HDC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Agent is presumed liable but can show that original parties did not intend agent to be liable.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14470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rule for checks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Agent not liable if principal’s name is on the check, even if agent not indicate agency status.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7561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 148 – p. 464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Problem 149 – p. 467</a:t>
            </a:r>
          </a:p>
          <a:p>
            <a:endParaRPr lang="en-US" b="1" dirty="0"/>
          </a:p>
          <a:p>
            <a:r>
              <a:rPr lang="en-US" b="1" dirty="0" smtClean="0"/>
              <a:t>Problem 150 – p. 468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092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156</Words>
  <Application>Microsoft Office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Module</vt:lpstr>
      <vt:lpstr>Liability of Agent</vt:lpstr>
      <vt:lpstr>Effect on Principal</vt:lpstr>
      <vt:lpstr>Effect on Agent</vt:lpstr>
      <vt:lpstr>Avoiding personal liability</vt:lpstr>
      <vt:lpstr>Avoiding personal liability</vt:lpstr>
      <vt:lpstr>Liability if not avoided</vt:lpstr>
      <vt:lpstr>Liability if not avoided</vt:lpstr>
      <vt:lpstr>Special rule for checks</vt:lpstr>
      <vt:lpstr>Problems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Drawee’s Contract</dc:title>
  <dc:creator>Gerry W. Beyer</dc:creator>
  <cp:lastModifiedBy>Gerry W. Beyer</cp:lastModifiedBy>
  <cp:revision>13</cp:revision>
  <dcterms:created xsi:type="dcterms:W3CDTF">2011-09-19T01:41:44Z</dcterms:created>
  <dcterms:modified xsi:type="dcterms:W3CDTF">2011-09-19T21:13:59Z</dcterms:modified>
</cp:coreProperties>
</file>