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9/11/2011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8001000" cy="1447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Maker’s </a:t>
            </a:r>
            <a:r>
              <a:rPr lang="en-US" sz="4800" dirty="0" smtClean="0"/>
              <a:t>Obligation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of Maker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Primary liability.</a:t>
            </a:r>
          </a:p>
          <a:p>
            <a:endParaRPr lang="en-US" b="1" dirty="0"/>
          </a:p>
          <a:p>
            <a:r>
              <a:rPr lang="en-US" b="1" dirty="0" smtClean="0"/>
              <a:t>No conditions precedent (other than instrument being due)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If maker has defense, effectiveness depends on HDC status of holder (plaintiff).</a:t>
            </a:r>
          </a:p>
          <a:p>
            <a:endParaRPr lang="en-US" b="1" dirty="0"/>
          </a:p>
          <a:p>
            <a:r>
              <a:rPr lang="en-US" b="1" dirty="0" smtClean="0"/>
              <a:t>Similar to contract of bank on cashier’s or teller’s check.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181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Makers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AutoShape 2" descr="data:image/jpg;base64,/9j/4AAQSkZJRgABAQAAAQABAAD/2wBDAAkGBwgHBgkIBwgKCgkLDRYPDQwMDRsUFRAWIB0iIiAdHx8kKDQsJCYxJx8fLT0tMTU3Ojo6Iys/RD84QzQ5Ojf/2wBDAQoKCg0MDRoPDxo3JR8lNzc3Nzc3Nzc3Nzc3Nzc3Nzc3Nzc3Nzc3Nzc3Nzc3Nzc3Nzc3Nzc3Nzc3Nzc3Nzc3Nzf/wAARCACLALoDASIAAhEBAxEB/8QAHAAAAgIDAQEAAAAAAAAAAAAAAwQCBQABBgcI/8QAPRAAAgEDAwIEAwYBCgcAAAAAAQIDAAQREiExBUETIlFhBjJxFCNCgZGhkhUWM0RScoKxwdEHJDRDYqLh/8QAGQEBAQEBAQEAAAAAAAAAAAAAAAECAwQF/8QAIREBAQACAQQDAQEAAAAAAAAAAAECERIDIUFRBBMxImH/2gAMAwEAAhEDEQA/AOc6P0W46rcrb2yALy7kbKPU16J0uxtOjxC3to8sd3lb5m+v+1TtLSHo1vHb2iDBGXfux9TR2j8bDA7is448VyzuSMkZWUyrwaYVEnTtqrULFRpkG1GEOk6ozW2Gosx5SQZB9qn4WhtSHY0QeceYb+tb0hTnG+MZpoRKht8YNDjScTymZ42iOPDCrhl9c+tMAe1Zj3/KgBNKkJj1I7a20jQhbHucdqM2lR5iBvjJI5rGViQQxGDxyD9aHcxxu0XiWxmAfYgZCH1NFTMaEfIM+4zUtIxjG3tWKX2EijJycrwP9akCrHAPI47/AFoiGgAYA2rRUegqf4Rx+tabC5dmwuNx2oATMsKL9275bSAiasZ7n0FS0DggGi88VojFAq8KupXgH02qki+HLaG+aeWNrgOc6pHyVPqe57jb9KvZ8xo81vAJpCANIcLqA9ztQ7SWaYP49pJbEHADurav4TU1PIT6fAYpJVfQhfzJCqjyLx8wAzQLq5uen3ESIgnt3zqGrLp75PI5q3eMMDuRkY2JqkuOlyRNbxxr41oj5Ic5dMnfB7j2qXfhVvDLDJGJI2Vlbgjuan4QY5YDFV90F6XZSTqsk4RgwSR8hN/w7bAU7bXEV3CskDhkYZGDWpfCaZIufKoH1oX2ZfamtlG1DOrJ8tVNE428VcPufWjJGybruK0kYIyNqOgZNiKipqVcDUMGjJGV+U7e1QDDKgoxJO5XG1GGwqwZ+1aRW0DUxJ7tjGalhmYYIAHIxzWxkDff07UGggUkjO+53JrAN6HG04ZvHEYUthApJwPc99/SjDO+ce21RWu9bKggg8Gsz5c8bcGoiUBghI1fQ4/WgkF0KAM4Axuc1CZJC0bRH5ThgQNx+mdqi0jT2xe0ddTL5GI2z64qFmGksoxMxdtIyxOC2/O3+VQFzGo1Mw+pPFKXk94TH9gt45M8vJIVUD6cmmmiHiBs6gOAQNj9cUTbg7/WgGVcBVGCPxEk5x7HufrUqkT7UvPcwQgGWVVBIGc8U3CS1PwwgAQBADnAArCAByar5evdPXZZGkHqgGP3IqR6v04bm5Q/rSZRrhl6OHOaiwqvPW+mgnE25O5CnesPXOnH+sf+ppyhwy9GmRWVo5BlGGCDxVFF0y3s+rQlj5mYlWZioPoAB39jVi3WunY2nz9FNV3UuqWl0iwBtcZJ1HSdQ9CKzlZSYZenQjCjfnmomRc81zVl1trVIIXDSIpIdzuSvbnv70+fiCxz80n8Fa5xb08/SwjQgjHamI9Q54oSA7YNHXOMZwTwcVpzEQAcnA+tEOwyKH4avEY5VWRSMNqGzUWNQCABgD9qgw5AGNj3zWVJuajVGYqLpqZG1uug5wrYz9fap5GcZ3pYvd/aArwQmDG7K51Z7AAjH71FHK51eZgT3B4qLE6tJY6cY+bBJ9qVvepWlkwE04DY2jG5H+1c/f8AxIzafBjj1IciR0BOfYdqxcpHXDo55/kdQMRKFZiVC+Ysw49SefzoM3VLKL+kuo8+zaif0rg7nqU1xkzTM2TkjO2fpSDXWJFxjmsXN6cfh+67m6+J7VAVgjkkPqfKKq7n4mu3z4YjjHsMn96517jJyDQHuDjvmpcq64/Hwnha3HUrmb+luZGB7asUq0gJByCc81XPceUk7UBbryZzUdZjJ4XrMNsGoGTbnJpCK61AZNSM2raoujofI9qHcTLEmRz2FKNKQPm4odmftNwZG3RP3NQ0djVtAeU4PpWvGJbTGufeou5lk0DYd6kkiJJ4S443NEqesKvnOTUPGFAuZS7rGgyxNFFvgYJqufZ6Ony7UUFgyAOoHcMOfzoUZBXH+VMIf/lel8sRAQDlic779qLHyaWluIoYWmkcCJeW5xvjt70xCfm+lVCV/eTWx8kYKn8Warm6pdk5AT6Yq2uLYNaGJSxwMqWYsc/U1RsmORWMse7UqX8qXitq0Q6sYzp3qMvVb14yoCKSMZFBc81UdY6vH01U8niM5xgHtWLJPLQstq0hJZzk8nNLN04H8Z/WlZfiezA2DFsZIxQB8VWZ+YOAe+KzrF2nV6ns63S0Ybs360I9Ij9W/ipc/EtnpBXxGyM7CiRdes5dvE0kjhtqnHFfuz9jjpyDnUf8VRbpsZ5Rv4qB/OLp4ODLj/DzQl+JIGLgRSeXcZx5hS44+z7c/Zh+kQsMFH/ioZ6LFjAD4/vUEfFFtpP3cof+yV/1oK/FlsMiWNlYHjOacZ7PtyOr0hVAAL7e9YemkcFv0qK/EFkyahJnbOMUQdWt3jDiQBfc04/61Orn7LS9MkIOmQjPqtZa2rWcGl3BOc5xjNFk6tEBlWBHOaQl6r9qI0ZCdqlxs8uuHUzyuqa16NRzuaSt5SbqUk52ob3BPNT6UniXEkjfIP8AOo72rW2QQqZHxrbf6CtGXc70OVy74HFZharD0aPGBvR1Ctgn0I2PrzS0YWjoRk7kg9j2r0vlNWsFo1j4Fr4bQYIBB1jOe/rvTsBIIDbHj60GJUjXSiKi+iqAP2qN3HJNbMkMzxOR5ZEOCDmgbwQTnGO1cp8Vfa4oUPT/AJnYhhjtXTeHN9nUeNmTG7svJqq6hYssLzXN0AqDOSKmXeE/XC3kHW5YfDiuGBwMszAb0m3QrmZB9qmXX+Ignen73rRichIywB5zzVXJ12d3xHAxJ4ANcuMr0TpZ+mpPh13yDcIBjAAXNC/mymjS10M9sLTQm6nMmSkcY9zk0BoOosf+pA/KkkX68qH/ADaIj0pdgD001j/DStGyfaASRjJzzUvA6kP64PzWo/ZuotubsfktT+V+rII/DRCL9/EJF/EAd6lF0KZR57tPyBrclp1T8F2D7FaVnHXEB06HH/id6dqfXkaXozBSHu1bPfTS8vQELBvtQBxg+Tmqq46l1OE6ZQyfVaAer3g31jP0rXGM6XsfQoowB9qOAeAgoo6TbYw0rkdxtiufHWL0j5x+lZ/Kt4f+7+1NEdJLaqE0xOAAMAEVVR6rVhFKV1D0Oar26rd4OZT+lBtZZJ5nLks7egpZ2bxysq9L68BTuauYVFvbqnfv71W9H6dMrePcKQv4dVXP3SHYFm9a52vVMm4Y9tb+UUTxovRaX1NIcPms8JKjNr0RE23P70TQM69TnA2UHb9KWj8Qgb0xGuPmavU+YZRkjUAYUdt6MrBsH2yDSuiMspZVOk5BO+DR0OeOKA8OEyvZjnc5qi+NHeLpqAbKz4OKuc+tI9cNrPY/Zb6YR+MdMbkbBu30qZfjWF45S15ZcZkbYZzV3YdMjtrdWYAyv+1V3Uem3nTb1UuoWVQ2zY8rD1Bq1luPv1XV5dIxXF9DPLetJSWK6SckH2pJoJEOASR703NcELtIuPQ0s9192asxYmdDbGojn6ipEqq9qTebzZqchLtGB9azXUwmDKfQCtINUsnoKhHlNTN3ocEwCOc76jWNLsaSBJAQ6Bh7jNIzdAsJzvEEPqhxVgsw9amJEJ3xV3Ylx256b4Uj38G5I9NS0sPhWc8XMY/I11mVPFZtV5VjhHLw/CZDg3F0CvcKvNXdn060sk028Sqf7RGTTp5rMCltpMJA3Gobkmh6RRmFDZe9RdIaADmsz7VLBrW9Q07dJ8gYU0VGdvYUFWRBjIqYuFHH7V63zTkahcFjmiCUA4yPYUkju522FNRgKAScn3oGB6moyokq6ZVDrkHBHccUPxc7A5NTHlGKCWVZNE4Vx7jauD+K7NLS8EtnIGVhq0j8Ndje28d7CYZWcKeSjYrjfiK3SxuPBiUrFpBXJzWMnfoT+9KB7tmGM70u12wXSaFdICxKNg0qJZ1bSFDms7em4aOrLuc06k4Glx2WqkfaCMvAw/OhvcFNslfrWbFu1meo6yR3HatW0uU3PLGqeN8yFgwOaZSQqgFTSTJbiUZ5qSyg59arkkOeaKrk8Gml5rBZsd6msuTSSkUVXA4qaamR9GHepFxSisMVtnobMaxWKQeaV1k1NXIoD432rekUNXreuht13gNk5PejRoq80xHJHcQq8RDRuoKsOCKrpGk8QqMgCvTrT5h7xlTitLI0ny7CloYSTljTQdYxtRTEfkH+tae4XUq6wCxwMnk+lKNMZDhP1o6RooBcBiNxnsaBgkKuM71VdX6bF1WAo50svyuBxTUkuptKneinCJiiy2XccBc/CV+JCEkiZc/NnH7VI/DT9Pga5lmWR15RV4H1rsg3iS+woN0UZHU4ZTsRWLi6zrZb7uHmdcdsVWXSq42ANdD1L4duB57KQFG30McEVST9K6hCrF4jpXckEbVjT1TrY2KOeFQ2U2PtQC0yHyuatZen3fJglx66aC3Tro5/5eTH901dMWylYb2VWw4BFP292j7ZwfQ0obOVTgxt/CagbWX+w36GjK7jYttRwwUc1V21tfooIikKe4p1YGxl2IPoazYsyNLL6VLWO5pYBQd2qYZPWsumxlbNF1bUoJFHBqSyZO1XRs5G4BqWr3pdW9qln3oK34A+Mf5NdOm9Scmzc/dyHfwie30r1YLHKFlVgwYeVgdjXzZXpX/CvqN5J9otJLh3gjUFEbfT9K9M7vnWPQbpjCB6GllLzHfinLnzRb70GA4UH2qKPCgiGe9DnuN9KnJoU7sBsaDbnU+TuagftkKgux5qt65HczzW7Wt0YgjedQfmFWMjEKMGkQS1x5jml7rDtuhSHLcmlLg65Qg9d6blJCbelVMg8SQ6idmGMHHehD1yAsYHtSEEaymXWoYNsQeDTt8Tg0pZMdDUC935duN6ybzRYVsNp/T3rV8TqH1ojKPCVsDVjGcb1FVtiHU+HKwd8YLY5PrUb1MA7VOJiLw4NSvuDRoNPvYB32xVZdRZyvB7VYWBJVgeBSl/sc1KY9qqWtZgfmFSSzmPLgD60aY7g/Whajnk1zrvDEdrGg87ZP1ogMajAoESgjfenYkXbyiov4WLk8A1HLe9POAOAOKATvRqV//Z"/>
          <p:cNvSpPr>
            <a:spLocks noChangeAspect="1" noChangeArrowheads="1"/>
          </p:cNvSpPr>
          <p:nvPr/>
        </p:nvSpPr>
        <p:spPr bwMode="auto">
          <a:xfrm>
            <a:off x="117475" y="-608013"/>
            <a:ext cx="1647825" cy="123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LALoDASIAAhEBAxEB/8QAHAAAAgIDAQEAAAAAAAAAAAAAAwQCBQABBgcI/8QAPRAAAgEDAwIEAwYBCgcAAAAAAQIDAAQREiExBUETIlFhBjJxFCNCgZGhkhUWM0RScoKxwdEHJDRDYqLh/8QAGQEBAQEBAQEAAAAAAAAAAAAAAAECAwQF/8QAIREBAQACAQQDAQEAAAAAAAAAAAECERIDIUFRBBMxImH/2gAMAwEAAhEDEQA/AOc6P0W46rcrb2yALy7kbKPU16J0uxtOjxC3to8sd3lb5m+v+1TtLSHo1vHb2iDBGXfux9TR2j8bDA7is448VyzuSMkZWUyrwaYVEnTtqrULFRpkG1GEOk6ozW2Gosx5SQZB9qn4WhtSHY0QeceYb+tb0hTnG+MZpoRKht8YNDjScTymZ42iOPDCrhl9c+tMAe1Zj3/KgBNKkJj1I7a20jQhbHucdqM2lR5iBvjJI5rGViQQxGDxyD9aHcxxu0XiWxmAfYgZCH1NFTMaEfIM+4zUtIxjG3tWKX2EijJycrwP9akCrHAPI47/AFoiGgAYA2rRUegqf4Rx+tabC5dmwuNx2oATMsKL9275bSAiasZ7n0FS0DggGi88VojFAq8KupXgH02qki+HLaG+aeWNrgOc6pHyVPqe57jb9KvZ8xo81vAJpCANIcLqA9ztQ7SWaYP49pJbEHADurav4TU1PIT6fAYpJVfQhfzJCqjyLx8wAzQLq5uen3ESIgnt3zqGrLp75PI5q3eMMDuRkY2JqkuOlyRNbxxr41oj5Ic5dMnfB7j2qXfhVvDLDJGJI2Vlbgjuan4QY5YDFV90F6XZSTqsk4RgwSR8hN/w7bAU7bXEV3CskDhkYZGDWpfCaZIufKoH1oX2ZfamtlG1DOrJ8tVNE428VcPufWjJGybruK0kYIyNqOgZNiKipqVcDUMGjJGV+U7e1QDDKgoxJO5XG1GGwqwZ+1aRW0DUxJ7tjGalhmYYIAHIxzWxkDff07UGggUkjO+53JrAN6HG04ZvHEYUthApJwPc99/SjDO+ce21RWu9bKggg8Gsz5c8bcGoiUBghI1fQ4/WgkF0KAM4Axuc1CZJC0bRH5ThgQNx+mdqi0jT2xe0ddTL5GI2z64qFmGksoxMxdtIyxOC2/O3+VQFzGo1Mw+pPFKXk94TH9gt45M8vJIVUD6cmmmiHiBs6gOAQNj9cUTbg7/WgGVcBVGCPxEk5x7HufrUqkT7UvPcwQgGWVVBIGc8U3CS1PwwgAQBADnAArCAByar5evdPXZZGkHqgGP3IqR6v04bm5Q/rSZRrhl6OHOaiwqvPW+mgnE25O5CnesPXOnH+sf+ppyhwy9GmRWVo5BlGGCDxVFF0y3s+rQlj5mYlWZioPoAB39jVi3WunY2nz9FNV3UuqWl0iwBtcZJ1HSdQ9CKzlZSYZenQjCjfnmomRc81zVl1trVIIXDSIpIdzuSvbnv70+fiCxz80n8Fa5xb08/SwjQgjHamI9Q54oSA7YNHXOMZwTwcVpzEQAcnA+tEOwyKH4avEY5VWRSMNqGzUWNQCABgD9qgw5AGNj3zWVJuajVGYqLpqZG1uug5wrYz9fap5GcZ3pYvd/aArwQmDG7K51Z7AAjH71FHK51eZgT3B4qLE6tJY6cY+bBJ9qVvepWlkwE04DY2jG5H+1c/f8AxIzafBjj1IciR0BOfYdqxcpHXDo55/kdQMRKFZiVC+Ysw49SefzoM3VLKL+kuo8+zaif0rg7nqU1xkzTM2TkjO2fpSDXWJFxjmsXN6cfh+67m6+J7VAVgjkkPqfKKq7n4mu3z4YjjHsMn96517jJyDQHuDjvmpcq64/Hwnha3HUrmb+luZGB7asUq0gJByCc81XPceUk7UBbryZzUdZjJ4XrMNsGoGTbnJpCK61AZNSM2raoujofI9qHcTLEmRz2FKNKQPm4odmftNwZG3RP3NQ0djVtAeU4PpWvGJbTGufeou5lk0DYd6kkiJJ4S443NEqesKvnOTUPGFAuZS7rGgyxNFFvgYJqufZ6Ony7UUFgyAOoHcMOfzoUZBXH+VMIf/lel8sRAQDlic779qLHyaWluIoYWmkcCJeW5xvjt70xCfm+lVCV/eTWx8kYKn8Warm6pdk5AT6Yq2uLYNaGJSxwMqWYsc/U1RsmORWMse7UqX8qXitq0Q6sYzp3qMvVb14yoCKSMZFBc81UdY6vH01U8niM5xgHtWLJPLQstq0hJZzk8nNLN04H8Z/WlZfiezA2DFsZIxQB8VWZ+YOAe+KzrF2nV6ns63S0Ybs360I9Ij9W/ipc/EtnpBXxGyM7CiRdes5dvE0kjhtqnHFfuz9jjpyDnUf8VRbpsZ5Rv4qB/OLp4ODLj/DzQl+JIGLgRSeXcZx5hS44+z7c/Zh+kQsMFH/ioZ6LFjAD4/vUEfFFtpP3cof+yV/1oK/FlsMiWNlYHjOacZ7PtyOr0hVAAL7e9YemkcFv0qK/EFkyahJnbOMUQdWt3jDiQBfc04/61Orn7LS9MkIOmQjPqtZa2rWcGl3BOc5xjNFk6tEBlWBHOaQl6r9qI0ZCdqlxs8uuHUzyuqa16NRzuaSt5SbqUk52ob3BPNT6UniXEkjfIP8AOo72rW2QQqZHxrbf6CtGXc70OVy74HFZharD0aPGBvR1Ctgn0I2PrzS0YWjoRk7kg9j2r0vlNWsFo1j4Fr4bQYIBB1jOe/rvTsBIIDbHj60GJUjXSiKi+iqAP2qN3HJNbMkMzxOR5ZEOCDmgbwQTnGO1cp8Vfa4oUPT/AJnYhhjtXTeHN9nUeNmTG7svJqq6hYssLzXN0AqDOSKmXeE/XC3kHW5YfDiuGBwMszAb0m3QrmZB9qmXX+Ignen73rRichIywB5zzVXJ12d3xHAxJ4ANcuMr0TpZ+mpPh13yDcIBjAAXNC/mymjS10M9sLTQm6nMmSkcY9zk0BoOosf+pA/KkkX68qH/ADaIj0pdgD001j/DStGyfaASRjJzzUvA6kP64PzWo/ZuotubsfktT+V+rII/DRCL9/EJF/EAd6lF0KZR57tPyBrclp1T8F2D7FaVnHXEB06HH/id6dqfXkaXozBSHu1bPfTS8vQELBvtQBxg+Tmqq46l1OE6ZQyfVaAer3g31jP0rXGM6XsfQoowB9qOAeAgoo6TbYw0rkdxtiufHWL0j5x+lZ/Kt4f+7+1NEdJLaqE0xOAAMAEVVR6rVhFKV1D0Oar26rd4OZT+lBtZZJ5nLks7egpZ2bxysq9L68BTuauYVFvbqnfv71W9H6dMrePcKQv4dVXP3SHYFm9a52vVMm4Y9tb+UUTxovRaX1NIcPms8JKjNr0RE23P70TQM69TnA2UHb9KWj8Qgb0xGuPmavU+YZRkjUAYUdt6MrBsH2yDSuiMspZVOk5BO+DR0OeOKA8OEyvZjnc5qi+NHeLpqAbKz4OKuc+tI9cNrPY/Zb6YR+MdMbkbBu30qZfjWF45S15ZcZkbYZzV3YdMjtrdWYAyv+1V3Uem3nTb1UuoWVQ2zY8rD1Bq1luPv1XV5dIxXF9DPLetJSWK6SckH2pJoJEOASR703NcELtIuPQ0s9192asxYmdDbGojn6ipEqq9qTebzZqchLtGB9azXUwmDKfQCtINUsnoKhHlNTN3ocEwCOc76jWNLsaSBJAQ6Bh7jNIzdAsJzvEEPqhxVgsw9amJEJ3xV3Ylx256b4Uj38G5I9NS0sPhWc8XMY/I11mVPFZtV5VjhHLw/CZDg3F0CvcKvNXdn060sk028Sqf7RGTTp5rMCltpMJA3Gobkmh6RRmFDZe9RdIaADmsz7VLBrW9Q07dJ8gYU0VGdvYUFWRBjIqYuFHH7V63zTkahcFjmiCUA4yPYUkju522FNRgKAScn3oGB6moyokq6ZVDrkHBHccUPxc7A5NTHlGKCWVZNE4Vx7jauD+K7NLS8EtnIGVhq0j8Ndje28d7CYZWcKeSjYrjfiK3SxuPBiUrFpBXJzWMnfoT+9KB7tmGM70u12wXSaFdICxKNg0qJZ1bSFDms7em4aOrLuc06k4Glx2WqkfaCMvAw/OhvcFNslfrWbFu1meo6yR3HatW0uU3PLGqeN8yFgwOaZSQqgFTSTJbiUZ5qSyg59arkkOeaKrk8Gml5rBZsd6msuTSSkUVXA4qaamR9GHepFxSisMVtnobMaxWKQeaV1k1NXIoD432rekUNXreuht13gNk5PejRoq80xHJHcQq8RDRuoKsOCKrpGk8QqMgCvTrT5h7xlTitLI0ny7CloYSTljTQdYxtRTEfkH+tae4XUq6wCxwMnk+lKNMZDhP1o6RooBcBiNxnsaBgkKuM71VdX6bF1WAo50svyuBxTUkuptKneinCJiiy2XccBc/CV+JCEkiZc/NnH7VI/DT9Pga5lmWR15RV4H1rsg3iS+woN0UZHU4ZTsRWLi6zrZb7uHmdcdsVWXSq42ANdD1L4duB57KQFG30McEVST9K6hCrF4jpXckEbVjT1TrY2KOeFQ2U2PtQC0yHyuatZen3fJglx66aC3Tro5/5eTH901dMWylYb2VWw4BFP292j7ZwfQ0obOVTgxt/CagbWX+w36GjK7jYttRwwUc1V21tfooIikKe4p1YGxl2IPoazYsyNLL6VLWO5pYBQd2qYZPWsumxlbNF1bUoJFHBqSyZO1XRs5G4BqWr3pdW9qln3oK34A+Mf5NdOm9Scmzc/dyHfwie30r1YLHKFlVgwYeVgdjXzZXpX/CvqN5J9otJLh3gjUFEbfT9K9M7vnWPQbpjCB6GllLzHfinLnzRb70GA4UH2qKPCgiGe9DnuN9KnJoU7sBsaDbnU+TuagftkKgux5qt65HczzW7Wt0YgjedQfmFWMjEKMGkQS1x5jml7rDtuhSHLcmlLg65Qg9d6blJCbelVMg8SQ6idmGMHHehD1yAsYHtSEEaymXWoYNsQeDTt8Tg0pZMdDUC935duN6ybzRYVsNp/T3rV8TqH1ojKPCVsDVjGcb1FVtiHU+HKwd8YLY5PrUb1MA7VOJiLw4NSvuDRoNPvYB32xVZdRZyvB7VYWBJVgeBSl/sc1KY9qqWtZgfmFSSzmPLgD60aY7g/Whajnk1zrvDEdrGg87ZP1ogMajAoESgjfenYkXbyiov4WLk8A1HLe9POAOAOKATvRqV//Z"/>
          <p:cNvSpPr>
            <a:spLocks noChangeAspect="1" noChangeArrowheads="1"/>
          </p:cNvSpPr>
          <p:nvPr/>
        </p:nvSpPr>
        <p:spPr bwMode="auto">
          <a:xfrm>
            <a:off x="269875" y="-455613"/>
            <a:ext cx="1647825" cy="123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marijuanapassion.com/growing/Roll-a-join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18861"/>
            <a:ext cx="4724398" cy="3543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3.gstatic.com/images?q=tbn:ANd9GcQL_aH5BCQok3v0J3WbzIO4IImYEmhpowDyfFwLhAO6uvIcP79Ff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376" y="5191707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22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Makers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Jointly and severally liable.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If one pays more than fair share, entitled to contribution</a:t>
            </a:r>
          </a:p>
          <a:p>
            <a:endParaRPr lang="en-US" b="1" dirty="0"/>
          </a:p>
          <a:p>
            <a:r>
              <a:rPr lang="en-US" b="1" dirty="0" smtClean="0"/>
              <a:t>Problem 127, p. 421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34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29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Maker’s Obligation</vt:lpstr>
      <vt:lpstr>Liability of Maker -- Generally</vt:lpstr>
      <vt:lpstr>Joint Makers</vt:lpstr>
      <vt:lpstr>Joint Makers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Law</dc:title>
  <dc:creator>Gerry W. Beyer</dc:creator>
  <cp:lastModifiedBy>Gerry W. Beyer</cp:lastModifiedBy>
  <cp:revision>12</cp:revision>
  <dcterms:created xsi:type="dcterms:W3CDTF">2011-08-20T21:59:33Z</dcterms:created>
  <dcterms:modified xsi:type="dcterms:W3CDTF">2011-09-11T16:45:12Z</dcterms:modified>
</cp:coreProperties>
</file>