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9/7/2011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6095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9/7/2011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313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9/7/2011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2915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9/7/2011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121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9/7/2011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26541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9/7/2011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124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9/7/2011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260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9/7/2011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775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9/7/2011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4198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9/7/2011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7592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9/7/2011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119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9/7/2011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3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57400"/>
            <a:ext cx="8001000" cy="144780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/>
              <a:t>Liability -- Introduction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1791873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Liability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701809"/>
          </a:xfrm>
        </p:spPr>
        <p:txBody>
          <a:bodyPr>
            <a:normAutofit fontScale="92500" lnSpcReduction="10000"/>
          </a:bodyPr>
          <a:lstStyle/>
          <a:p>
            <a:pPr marL="633222" indent="-514350">
              <a:buFont typeface="+mj-lt"/>
              <a:buAutoNum type="arabicPeriod"/>
            </a:pPr>
            <a:r>
              <a:rPr lang="en-US" b="1" dirty="0" smtClean="0"/>
              <a:t>Suits outside of U.C.C.</a:t>
            </a:r>
            <a:br>
              <a:rPr lang="en-US" b="1" dirty="0" smtClean="0"/>
            </a:br>
            <a:endParaRPr lang="en-US" b="1" dirty="0" smtClean="0"/>
          </a:p>
          <a:p>
            <a:pPr marL="633222" indent="-514350">
              <a:buFont typeface="+mj-lt"/>
              <a:buAutoNum type="arabicPeriod"/>
            </a:pPr>
            <a:r>
              <a:rPr lang="en-US" b="1" dirty="0" smtClean="0"/>
              <a:t>Contract (on instrument due to signature)</a:t>
            </a:r>
            <a:r>
              <a:rPr lang="en-US" b="1" dirty="0"/>
              <a:t/>
            </a:r>
            <a:br>
              <a:rPr lang="en-US" b="1" dirty="0"/>
            </a:br>
            <a:endParaRPr lang="en-US" b="1" dirty="0" smtClean="0"/>
          </a:p>
          <a:p>
            <a:pPr marL="633222" indent="-514350">
              <a:buFont typeface="+mj-lt"/>
              <a:buAutoNum type="arabicPeriod"/>
            </a:pPr>
            <a:r>
              <a:rPr lang="en-US" b="1" dirty="0" smtClean="0"/>
              <a:t>Warranty (off instrument due to transfer or presentment)</a:t>
            </a:r>
            <a:br>
              <a:rPr lang="en-US" b="1" dirty="0" smtClean="0"/>
            </a:br>
            <a:endParaRPr lang="en-US" b="1" dirty="0" smtClean="0"/>
          </a:p>
          <a:p>
            <a:pPr marL="633222" indent="-514350">
              <a:buFont typeface="+mj-lt"/>
              <a:buAutoNum type="arabicPeriod"/>
            </a:pPr>
            <a:r>
              <a:rPr lang="en-US" b="1" dirty="0" smtClean="0"/>
              <a:t>Conversion (tort)</a:t>
            </a:r>
            <a:br>
              <a:rPr lang="en-US" b="1" dirty="0" smtClean="0"/>
            </a:br>
            <a:endParaRPr lang="en-US" b="1" dirty="0" smtClean="0"/>
          </a:p>
          <a:p>
            <a:pPr marL="633222" indent="-514350">
              <a:buFont typeface="+mj-lt"/>
              <a:buAutoNum type="arabicPeriod"/>
            </a:pPr>
            <a:r>
              <a:rPr lang="en-US" b="1" dirty="0" smtClean="0"/>
              <a:t>Arising out of banking relationship</a:t>
            </a:r>
          </a:p>
        </p:txBody>
      </p:sp>
    </p:spTree>
    <p:extLst>
      <p:ext uri="{BB962C8B-B14F-4D97-AF65-F5344CB8AC3E}">
        <p14:creationId xmlns:p14="http://schemas.microsoft.com/office/powerpoint/2010/main" val="539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Underlying Obligation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Instruments often issued because of underlying obligation such as: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Contract to purchase goods.</a:t>
            </a:r>
          </a:p>
          <a:p>
            <a:pPr lvl="1"/>
            <a:r>
              <a:rPr lang="en-US" b="1" dirty="0" smtClean="0"/>
              <a:t>Contract to receive services.</a:t>
            </a:r>
          </a:p>
          <a:p>
            <a:pPr lvl="1"/>
            <a:r>
              <a:rPr lang="en-US" b="1" dirty="0" smtClean="0"/>
              <a:t>Contract to purchase land.</a:t>
            </a:r>
          </a:p>
          <a:p>
            <a:pPr lvl="1"/>
            <a:r>
              <a:rPr lang="en-US" b="1" dirty="0" smtClean="0"/>
              <a:t>Repayment of a loan.</a:t>
            </a:r>
          </a:p>
          <a:p>
            <a:pPr lvl="1"/>
            <a:endParaRPr lang="en-US" b="1" dirty="0"/>
          </a:p>
          <a:p>
            <a:r>
              <a:rPr lang="en-US" b="1" dirty="0" smtClean="0"/>
              <a:t>What is interface between underlying obligation and instrument?</a:t>
            </a:r>
          </a:p>
        </p:txBody>
      </p:sp>
    </p:spTree>
    <p:extLst>
      <p:ext uri="{BB962C8B-B14F-4D97-AF65-F5344CB8AC3E}">
        <p14:creationId xmlns:p14="http://schemas.microsoft.com/office/powerpoint/2010/main" val="1676416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Underlying Obligation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If paid by certified check, cashier’s check, or teller’s check, underlying obligation discharged.</a:t>
            </a:r>
          </a:p>
        </p:txBody>
      </p:sp>
      <p:pic>
        <p:nvPicPr>
          <p:cNvPr id="1030" name="Picture 6" descr="http://www.merchantservicesandconsulting.com/wp-content/uploads/2010/02/CertifiedChec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810000"/>
            <a:ext cx="5480050" cy="2214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3343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Underlying Obligation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If paid by uncertified check or note, underlying obligation is suspended.</a:t>
            </a:r>
            <a:br>
              <a:rPr lang="en-US" b="1" dirty="0" smtClean="0"/>
            </a:br>
            <a:endParaRPr lang="en-US" b="1" dirty="0" smtClean="0"/>
          </a:p>
          <a:p>
            <a:pPr lvl="1"/>
            <a:r>
              <a:rPr lang="en-US" b="1" dirty="0" smtClean="0"/>
              <a:t>If later paid, underlying obligation discharged.</a:t>
            </a:r>
            <a:br>
              <a:rPr lang="en-US" b="1" dirty="0" smtClean="0"/>
            </a:br>
            <a:endParaRPr lang="en-US" b="1" dirty="0" smtClean="0"/>
          </a:p>
          <a:p>
            <a:pPr lvl="1"/>
            <a:r>
              <a:rPr lang="en-US" b="1" dirty="0" smtClean="0"/>
              <a:t>If dishonored, holder may sue on:</a:t>
            </a:r>
          </a:p>
          <a:p>
            <a:pPr lvl="2"/>
            <a:r>
              <a:rPr lang="en-US" b="1" dirty="0" smtClean="0"/>
              <a:t>Underlying obligation, or</a:t>
            </a:r>
          </a:p>
          <a:p>
            <a:pPr lvl="2"/>
            <a:r>
              <a:rPr lang="en-US" b="1" dirty="0" smtClean="0"/>
              <a:t>Instrument.</a:t>
            </a:r>
          </a:p>
        </p:txBody>
      </p:sp>
    </p:spTree>
    <p:extLst>
      <p:ext uri="{BB962C8B-B14F-4D97-AF65-F5344CB8AC3E}">
        <p14:creationId xmlns:p14="http://schemas.microsoft.com/office/powerpoint/2010/main" val="41096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Underlying Obligation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Problem 124 – p. 414</a:t>
            </a:r>
            <a:br>
              <a:rPr lang="en-US" b="1" dirty="0" smtClean="0"/>
            </a:br>
            <a:endParaRPr lang="en-US" b="1" dirty="0" smtClean="0"/>
          </a:p>
          <a:p>
            <a:r>
              <a:rPr lang="en-US" b="1" dirty="0" smtClean="0"/>
              <a:t>Problem 125 – p. 415</a:t>
            </a:r>
            <a:br>
              <a:rPr lang="en-US" b="1" dirty="0" smtClean="0"/>
            </a:br>
            <a:endParaRPr lang="en-US" b="1" dirty="0" smtClean="0"/>
          </a:p>
          <a:p>
            <a:r>
              <a:rPr lang="en-US" b="1" dirty="0" smtClean="0"/>
              <a:t>Problem 126 – p. 415</a:t>
            </a:r>
          </a:p>
        </p:txBody>
      </p:sp>
    </p:spTree>
    <p:extLst>
      <p:ext uri="{BB962C8B-B14F-4D97-AF65-F5344CB8AC3E}">
        <p14:creationId xmlns:p14="http://schemas.microsoft.com/office/powerpoint/2010/main" val="1257801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1060</TotalTime>
  <Words>94</Words>
  <Application>Microsoft Office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Module</vt:lpstr>
      <vt:lpstr>Liability -- Introduction</vt:lpstr>
      <vt:lpstr>Types of Liability</vt:lpstr>
      <vt:lpstr>Underlying Obligation</vt:lpstr>
      <vt:lpstr>Underlying Obligation</vt:lpstr>
      <vt:lpstr>Underlying Obligation</vt:lpstr>
      <vt:lpstr>Underlying Obligation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Commercial Law</dc:title>
  <dc:creator>Gerry W. Beyer</dc:creator>
  <cp:lastModifiedBy>Gerry W. Beyer</cp:lastModifiedBy>
  <cp:revision>9</cp:revision>
  <dcterms:created xsi:type="dcterms:W3CDTF">2011-08-20T21:59:33Z</dcterms:created>
  <dcterms:modified xsi:type="dcterms:W3CDTF">2011-09-07T18:27:11Z</dcterms:modified>
</cp:coreProperties>
</file>