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5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8/21/2011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5627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8/21/2011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939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8/21/2011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156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8/21/2011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993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8/21/2011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7223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8/21/2011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148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8/21/2011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397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8/21/2011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192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8/21/2011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305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8/21/2011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212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8/21/2011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8558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8/21/2011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202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8077200" cy="1673352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Commercial Law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743200"/>
            <a:ext cx="8077200" cy="12954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</a:rPr>
              <a:t>Prof. Gerry W. Beyer</a:t>
            </a:r>
            <a:br>
              <a:rPr lang="en-US" sz="2800" b="1" dirty="0" smtClean="0">
                <a:solidFill>
                  <a:srgbClr val="FFFF00"/>
                </a:solidFill>
              </a:rPr>
            </a:br>
            <a:endParaRPr lang="en-US" sz="28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800" b="1" dirty="0" smtClean="0">
                <a:solidFill>
                  <a:srgbClr val="FFFF00"/>
                </a:solidFill>
              </a:rPr>
              <a:t>Fall 2011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78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Person possessing instrument wants to be paid.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2.  Person obligated on instrument does not want to pay.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3.  Person who pays wants to recover from person paid or someone else.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6888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Identify type of paper.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9424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Identify type of paper.</a:t>
            </a:r>
          </a:p>
          <a:p>
            <a:r>
              <a:rPr lang="en-US" b="1" dirty="0" smtClean="0"/>
              <a:t>2.  Identify parties.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156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Identify type of paper.</a:t>
            </a:r>
          </a:p>
          <a:p>
            <a:r>
              <a:rPr lang="en-US" b="1" dirty="0" smtClean="0"/>
              <a:t>2.  Identify parties.</a:t>
            </a:r>
          </a:p>
          <a:p>
            <a:r>
              <a:rPr lang="en-US" b="1" dirty="0" smtClean="0"/>
              <a:t>3.  Determine negotiability (form).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3610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Identify type of paper.</a:t>
            </a:r>
          </a:p>
          <a:p>
            <a:r>
              <a:rPr lang="en-US" b="1" dirty="0" smtClean="0"/>
              <a:t>2.  Identify parties.</a:t>
            </a:r>
          </a:p>
          <a:p>
            <a:r>
              <a:rPr lang="en-US" b="1" dirty="0" smtClean="0"/>
              <a:t>3.  Determine negotiability (form).</a:t>
            </a:r>
          </a:p>
          <a:p>
            <a:r>
              <a:rPr lang="en-US" b="1" dirty="0" smtClean="0"/>
              <a:t>4.  Determine negotiation (transfer).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2350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Identify type of paper.</a:t>
            </a:r>
          </a:p>
          <a:p>
            <a:r>
              <a:rPr lang="en-US" b="1" dirty="0" smtClean="0"/>
              <a:t>2.  Identify parties.</a:t>
            </a:r>
          </a:p>
          <a:p>
            <a:r>
              <a:rPr lang="en-US" b="1" dirty="0" smtClean="0"/>
              <a:t>3.  Determine negotiability (form).</a:t>
            </a:r>
          </a:p>
          <a:p>
            <a:r>
              <a:rPr lang="en-US" b="1" dirty="0" smtClean="0"/>
              <a:t>4.  Determine negotiation (transfer).</a:t>
            </a:r>
          </a:p>
          <a:p>
            <a:r>
              <a:rPr lang="en-US" b="1" dirty="0" smtClean="0"/>
              <a:t>5.  Is transferee holder in due course (</a:t>
            </a:r>
            <a:r>
              <a:rPr lang="en-US" b="1" dirty="0" err="1" smtClean="0"/>
              <a:t>BFP</a:t>
            </a:r>
            <a:r>
              <a:rPr lang="en-US" b="1" dirty="0" smtClean="0"/>
              <a:t>)?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6502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Identify type of paper.</a:t>
            </a:r>
          </a:p>
          <a:p>
            <a:r>
              <a:rPr lang="en-US" b="1" dirty="0" smtClean="0"/>
              <a:t>2.  Identify parties.</a:t>
            </a:r>
          </a:p>
          <a:p>
            <a:r>
              <a:rPr lang="en-US" b="1" dirty="0" smtClean="0"/>
              <a:t>3.  Determine negotiability (form).</a:t>
            </a:r>
          </a:p>
          <a:p>
            <a:r>
              <a:rPr lang="en-US" b="1" dirty="0" smtClean="0"/>
              <a:t>4.  Determine negotiation (transfer).</a:t>
            </a:r>
          </a:p>
          <a:p>
            <a:r>
              <a:rPr lang="en-US" b="1" dirty="0" smtClean="0"/>
              <a:t>5.  Is transferee holder in due course (</a:t>
            </a:r>
            <a:r>
              <a:rPr lang="en-US" b="1" dirty="0" err="1" smtClean="0"/>
              <a:t>BFP</a:t>
            </a:r>
            <a:r>
              <a:rPr lang="en-US" b="1" dirty="0" smtClean="0"/>
              <a:t>)?</a:t>
            </a:r>
          </a:p>
          <a:p>
            <a:r>
              <a:rPr lang="en-US" b="1" dirty="0" smtClean="0"/>
              <a:t>6.  Determine plaintiff’s causes of action.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5057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Identify type of paper.</a:t>
            </a:r>
          </a:p>
          <a:p>
            <a:r>
              <a:rPr lang="en-US" b="1" dirty="0" smtClean="0"/>
              <a:t>2.  Identify parties.</a:t>
            </a:r>
          </a:p>
          <a:p>
            <a:r>
              <a:rPr lang="en-US" b="1" dirty="0" smtClean="0"/>
              <a:t>3.  Determine negotiability (form).</a:t>
            </a:r>
          </a:p>
          <a:p>
            <a:r>
              <a:rPr lang="en-US" b="1" dirty="0" smtClean="0"/>
              <a:t>4.  Determine negotiation (transfer).</a:t>
            </a:r>
          </a:p>
          <a:p>
            <a:r>
              <a:rPr lang="en-US" b="1" dirty="0" smtClean="0"/>
              <a:t>5.  Is transferee holder in due course (</a:t>
            </a:r>
            <a:r>
              <a:rPr lang="en-US" b="1" dirty="0" err="1" smtClean="0"/>
              <a:t>BFP</a:t>
            </a:r>
            <a:r>
              <a:rPr lang="en-US" b="1" dirty="0" smtClean="0"/>
              <a:t>)?</a:t>
            </a:r>
          </a:p>
          <a:p>
            <a:r>
              <a:rPr lang="en-US" b="1" dirty="0" smtClean="0"/>
              <a:t>6.  Determine plaintiff’s causes of action.</a:t>
            </a:r>
          </a:p>
          <a:p>
            <a:r>
              <a:rPr lang="en-US" b="1" dirty="0" smtClean="0"/>
              <a:t>7.  Determine defendant’s defenses.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2715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Identify type of paper.</a:t>
            </a:r>
          </a:p>
          <a:p>
            <a:r>
              <a:rPr lang="en-US" b="1" dirty="0" smtClean="0"/>
              <a:t>2.  Identify parties.</a:t>
            </a:r>
          </a:p>
          <a:p>
            <a:r>
              <a:rPr lang="en-US" b="1" dirty="0" smtClean="0"/>
              <a:t>3.  Determine negotiability (form).</a:t>
            </a:r>
          </a:p>
          <a:p>
            <a:r>
              <a:rPr lang="en-US" b="1" dirty="0" smtClean="0"/>
              <a:t>4.  Determine negotiation (transfer).</a:t>
            </a:r>
          </a:p>
          <a:p>
            <a:r>
              <a:rPr lang="en-US" b="1" dirty="0" smtClean="0"/>
              <a:t>5.  Is transferee holder in due course (</a:t>
            </a:r>
            <a:r>
              <a:rPr lang="en-US" b="1" dirty="0" err="1" smtClean="0"/>
              <a:t>BFP</a:t>
            </a:r>
            <a:r>
              <a:rPr lang="en-US" b="1" dirty="0" smtClean="0"/>
              <a:t>)?</a:t>
            </a:r>
          </a:p>
          <a:p>
            <a:r>
              <a:rPr lang="en-US" b="1" dirty="0" smtClean="0"/>
              <a:t>6.  Determine plaintiff’s causes of action.</a:t>
            </a:r>
          </a:p>
          <a:p>
            <a:r>
              <a:rPr lang="en-US" b="1" dirty="0" smtClean="0"/>
              <a:t>7.  Determine defendant’s defenses.</a:t>
            </a:r>
          </a:p>
          <a:p>
            <a:r>
              <a:rPr lang="en-US" b="1" dirty="0" smtClean="0"/>
              <a:t>8.  If defendant liable, can defendant pass on liability?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3999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are written instruments used?</a:t>
            </a:r>
            <a:endParaRPr lang="en-US" dirty="0"/>
          </a:p>
        </p:txBody>
      </p:sp>
      <p:pic>
        <p:nvPicPr>
          <p:cNvPr id="1026" name="Picture 2" descr="http://t1.gstatic.com/images?q=tbn:ANd9GcT_Todx_RczLqFVixmbn9CcS-o2aaa845JPJtlv6qSArPWpFtw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606" y="2438400"/>
            <a:ext cx="2581559" cy="3311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0.gstatic.com/images?q=tbn:ANd9GcT4dDkDTVyLRF187a3PfqgZDqWLOqIx-CUV2b-e9xgZHTxJXEqBN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7121" y="2286000"/>
            <a:ext cx="2693669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083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types of commercial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Money/Cash – not governed by U.C.C.</a:t>
            </a:r>
            <a:endParaRPr lang="en-US" b="1" dirty="0"/>
          </a:p>
        </p:txBody>
      </p:sp>
      <p:pic>
        <p:nvPicPr>
          <p:cNvPr id="2052" name="Picture 4" descr="http://t1.gstatic.com/images?q=tbn:ANd9GcRGyr0LIvcN8IW6NiqB2hUmypyDfe8V2Ohk6jkoKHzfnnJQN3S8D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667000"/>
            <a:ext cx="4857158" cy="3638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296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types of commercial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</a:t>
            </a:r>
            <a:r>
              <a:rPr lang="en-US" b="1" dirty="0" smtClean="0"/>
              <a:t>.  Stocks &amp; Bonds – Article 8</a:t>
            </a:r>
            <a:endParaRPr lang="en-US" b="1" dirty="0"/>
          </a:p>
        </p:txBody>
      </p:sp>
      <p:sp>
        <p:nvSpPr>
          <p:cNvPr id="4" name="AutoShape 2" descr="data:image/jpg;base64,/9j/4AAQSkZJRgABAQAAAQABAAD/2wCEAAkGBhQSERUUExQWFBUWFxoaGBcXGBoYGRoZHB0aGhccGBkYHiYeHB0kHBgaHy8gJScpLCwsHCAxNTAqNSYrLCkBCQoKDgwOGg8PGi0kHyUsLywsLCwqLCwpLCwsLCwsLCkpLCwpLCwsLCwsLCwsKSksLCwsKSwsLCwsLCwsLCwsLP/AABEIALcBEwMBIgACEQEDEQH/xAAbAAABBQEBAAAAAAAAAAAAAAAFAAEDBAYCB//EAEgQAAECAwYCBgYGBwYHAQAAAAECEQADIQQFEjFBUSJhBhNxgZGhIzJCsdHwFBVSYsHhFjNDU5LS8SRjcoKTsgdEVHODosI0/8QAGgEAAgMBAQAAAAAAAAAAAAAAAAECAwQFBv/EADMRAAIBAgMFBgUEAwEAAAAAAAABAgMRBBIhMUFRcaEFExQiYfAygZGxwRVS0eEjQmIz/9oADAMBAAIRAxEAPwD0j9KB9hq6v+EdDpKSfUpvl+MZ4OSa51KnoOwQRN1kDhUVLCcWAjNJzKC7KZ6j3OI81DE156p6HfnhqEPiX3CI6UigwfOsKd0qb9maP7QjOyZwJd/g9GMNPSk6V8oisbVcdJElgaWazRoEdLQf2Z8RHSulSR+zP8QjNAABx3h/c8Kdn7oreOrW29CzwNC+zq/5NAemI/dn+IRKnpWP3avERlZyRk3f8BHaClg1DpX3vEY46tvl0/ok8BQt8PV/yakdKU04D4iJP0lRsW5RlUKdshvy3ixY5LqfEw+c94ujjazdrlE8DRSuaL9J0fZMR/pOgPwmA82YHASDXc/lpHNms65isCQxZ6kgNEni6t7J3+RWsLRtdrqHE9KEfZVD/pMjVJikm5Jw0T3KL+6LtjuYKScWIHwi+E8TJ22fIzzhhoq+3kxz0olt6qvCIZnShH2VeEWVdH0br8R8I4PRyX9pfiPhFkvFvgRXhfUg/SlNOFVPP4R2OlKfsmJU9HpY9pZH+KJB0el7r/ihKOK4oblhODIh0nQ3qqjhXSeW2SvCLP6Py91eP5RGro/LdsSvEfCJtYu21EU8LwZWHSlA9k+ESp6Uyz7KopWq5CFsgEjR8t82+WhvqSYASQmn3vyjP3uJT/ov7rCtJ/kJ/pJL2I7o5PSSXsreAQdnKWHbU9lI6CAoMCUk7sfw1/CI+MrPf0JeEord1CyulSB7Kn844/S9P7tXiPjGWwFKiFZg+Py+cdNzoM/gIyPH1r7TZ+n0OBqB0qSf2avL4xyvpegU6tXlGbkBOoI5Pn3xHOSMxlkdfkQ5Y+so3TX0EsBQvZpmmHS9H7tVMqiOk9LEn9mrxEZGUN84tBIBYv2v7hEYdoVntZKXZ9Bbupp1dKU14CG3I/CB1mvcjNSixBoS7cVK7kg5aQNBTVtQBVy9do6u6yqWsgMEgOpR9neuQbKL442s5KKe0peCoJNtbPUKqvoFRJBS6kq1GQZtoim3skrJ4tXDvn807YhtliI4kYsFCHZyKVbQHnFETc9QRkaszNlEpY2tB2k+go4OhJXiupqU36G9Txb4QoDyTwiFEvFVfaKXhaXtk93SMCApKk8QGFbOErf1VjQHJ/yhrZbcBCUhIYOR63VKLghByIIOWj90UZU5SUqwqbE4IUHDa0Ocd2ewYmFCBkAPhn+YimNR5FCmvfv3sa0OksznN+/fvanFYbGS7D2vdXt741KLAvCKjL50hrru3AASGPu3fn8InvC8kyhUjEchufh8I34fDxowvNmGviJVZ5YIiFgX9ofPdDCwL+0PnugbMvC0rGSQD3GKyrJMUXUVE74q6QpVo/6xb6DVGa+KS+4YN2L3Hz/lhhdkwe0n5/ywPTaLSn1SCPvFzF+7b7CjgmEJmdlD2c4calOTs7rmKUKsY3VnyJBd0zdPz/lgPa5jHLl4FjkB5xqhFKfdKFKfyDfIi6th242gU0sQk/OZ+z3bMU5AcEipoGGg3AjRWa70IOMJqzOdu2OrRaUSUOSwFPhTMxjek3TfBgTJ4sShiLFmNBlrr3Q6OEjTRCtiZVPRFtfTaYFqUmRikBeDG7HMDECaMXybTPWD14XylApUiMPbpSlSjgRhUWLOzHkDQR3YrPNmSyZiiJnFswaofdwFHujdZGS5oVdIyAS76sMy1WHnA68L/wActQSpSTVyHBDGubVybcV5xB0aCVy8S0glyNCac2gv9TyxUS0cmSIaQ1czKukExSUpClkhIJxIIqzet6qmUQpxs4i0OkEyYUBK5gL1GHAGGTqUQ4O4y1EH5F0S3/VpH+Ue+JZ9zykj1Eu2w1zhbwsQS+lSSUgYi7OWycHN9vzipaL1WbWhQUQgJVSjGnxaLQsUsF+rRQU4RGcmWxCpy64XZEsCm5yG5h2sDDF8dJp8t1JKWTUDDixhnLkkN3Zb7aOyXkmYgEhsQqDzGT+UYa+rBMV1ZQQoAutBYE5ZOOWsMnpB1SsKzhUNC0RyphextbbdXB6IAF3z8e/IwDUFIUrEmhNE5VPPnFq6umEtQAUfCvjBu02NM5IJHMZcs/KOfiMHm1ho19DbQxTjpLVdQTd8ozRTDk9cP8p7Kxd+rFbI/wDX+SLtmsSZQZMTLmAByQANTQROnQtFZ9pGde8vItAabtVsjwT/ACRybrVsjwT/ACRXtF/zCppKAoD2ic4pz7RPX6xUn7qWAjNKrS2RTf2+pqjSqvWVl9/oEjdKvso8E/yQ/wBVL2R/6/yRQkWqehmdQ2URz79ou2a/FYmnJCAclQ4zpPR3X2+opwqrVWfvgUb3u5dHAb7oGdNkiA8hZlzDm2IOnRTF2OkbxQChyI8ozV6XSxcjXP5yijFYV3VSmW4TFKSdOYkT0TEqVxEKICiQy1qzTLSPZSN/zMB7xlBE5txUO+E54cWpEdomzJZOFQSSGLeGuvOKy0fFyPlyaxgr1M8bW1N9Gl3cm76e/f8AASs00FCS+kKJrLLdALQosUXYzu1ynYp5XOQk+qSNB3xo7rlATFtoVN/ERGeupAM5Chk4ptyjSXafSL7Vf7jGrA62b4/gqx1ldLh+Se9Ji0yyZeYHh2CsALCrHNXjqoZPtGs0gZeNyhZxp4VgUI15GN+Joyk1OOttxhw1aEE4y37wXNXMCiwU2JDcIbCSnExz+0/YIjXOm7K9t2QMgVYWfUhvnKRUyegcUkltXH4RWVfavsD+L8owSrRjtuvk/wCDfGDeyz+a/kcT54rheqNAKUx9+fZ73vtA6t8lAjCdXf4Q8i2Tlvhkv/mgld1zEnHODrGSXcDu3+ENJ1llinrvaaX2CclReaVtNy2vqd3HOmlwv1Xo9NB4jOCkxTAnaOgNIoXrbMKSPPbKOtRp5IqLdzj1J55ZrWM90ntuJBBLjOuXhHl1mnqM2X6pC5geo0UE0DvQgHxjbXpeImKwghyW8d4F2foz9HnBeBU04yxw4UgkUNTViIuktlip6mjst7JVOXJFVBmJb1Tr3F8uWTx3bpa08SS/JXCkFXB2H1szoHgCLuRZVm0r4ZpHq6DkGqaB+0xUT0wNonIRgwkAukHG4PtJKsiG7WfOJNpaMVzU3FNAmFDBlpxpYNsFeTHxjS2WWQaEEHeMddUo4utCwtRZDswAo7V+WiDpNPmBQSJpICSVJBwsXo+GuUG4d9DRdL2KUpcgGXOcPTJFW1aDsxCVAU0Hujz7oxbeslqSp+GgJL+sFEu8GJN5TJQZKweSnV5kv/SEkNPeaKfISw9mMVeF0AzzMQOJCwabMCT21NfhBcdIMQ4wxP2ajzilaZqkzJhCglDcR1olJZ+8Zc4dgbuTXlP6iUuY+IUoQ3mA2ZjM3zYuvsqLUlQUoDFMTkAk5gdlPAxBenSOXN+kSiHQqWkJqzEVKhQ8WVNoI9G7jXIASoejUHKFGoVu48DEXroR2gS4VYpqQJjh6ljlQ5GmdHj1i57xcsdYw95dG5UqakyyJZIJCX4aB6PUZ9kELovcS1AlQNRV3732hKLtZjWh6AtTClT74yN6W1a1hK6JxkNy0jU2WfiAObvEV4XamcllZvQjMGMeKpTqwtF/Lia8NVjSneS+fAETBglqKBUAkBsyBSKK7fNwjgY9WVZE8Y9ltPfFpSJsk4ShUwaKH9IhVfTFjLUDzIEcyc0tG3H5HVgr6pJ+tyOZb5wBPVsQhJCWd1Ehw42rBHBiSMQZxUbUqIpJvcksmUonYEGLVns02capVKRqdTyEShLNpG7v6f0RqeVXdl8/7Irktq0qShPEnEodwDisaWaAQREdlsiZYwpDAU/r3xMvKOlh6LpwtJnKr1VUnmirGRtUhJlzFNUBJFBq7+6BQnZUD/4RlpBuYn0U0f4P/qAKk5DMhzTIPpHDxV4tNcPyegwvmTvx/BoLBWWD25dphRxdlZSe/wB5hRog/KjHNeZg+6kelQfvDXONNdY9JM7Vf7jGYukATkDMuHOldvGNNdp9JM7Vf7jE8Bu5/gWP38vyFBHE+eEAqUWCQSaPQdn4RzNCiBhIB5h/xiEyp32pfPhV8aR3DiFJXS2zChWf4FHR6MIjPSKyKLkglwATLVq7ZpplF5FhW1TLy0RlX3M8Ry7DMepknJ2lsSNddYi0ntGm1sI5vSSQlRSVEFKiDwqoRQ6dnbE9jvqVNVhQpyzsxFK6kNoYp22eZPFOMov6rSyVFmJfPRw/Z2RDJvdCeIzZPqhQUJZS2JmcvR3O2YhpCDxXlGV6WWwJBcxbV0klv/8AqktR/J9d38oB39bZMybiRPklLZKVR+wGJRB7DJ2yWAgKdOLE4L+QrvB5F5lSEpxqRhrM4i1BSr0faKk+65GJLWhBBJKjiAbIjXtji+5UtbpkzZYSAKYkgE6kmGRehn+lV7mar0YZKWD5vm5IPZ+MB7NaMM8LwlOFLApqQqhGoY1PY2saMWGWhKeJKji4uMKYaFNa65x3fVglrLypktk5DEATTLiz7Tz0itp7SNwvc94LVIQpCFHEpRO7vy3qWia1WbrccwrTKKqYZhCTQZtm1M4qXHakypCUFaAz/tEDVw7kmLM61y10UqWf/LLiafEkji6cCAsvjD5pBIcJUmpbcwRnzfuqr91W5J05xQs9ploBCFSwDmOtRWJFXqlv1kv/AFUQw2HMhK1KWFJwpA4CQqr6GkDukFtUkEqpiQkK2FK1IHLSL028kn9on/VlxXvO0SZknBjSVOD6wOSQk1yP5mE9RGEmz2XiUk4gRQGjUJHOg98ekXTeqFyhNWosPWQQwxbO9fARi7PcwUp5ikAAGgWkFRNK1oG22jQXdOloIcywEAhKHcAl2UanKnjyiMLoEVbZfPWWkKyQkgb5sSfD3QQsM4qW/EGI05vk+bd0Clp4hxIIJdRCksOUEbFPSkNiSKu5UM/HKGvUaZ6T0dnukjvguTGRue/ZEuUHtEsLNTV92y5/hFz9JpR/5qTXIYVO+msJ7SVy2vpVZxmpQy9hR5aCIJ/SCxqTxVH/AG17gbP7XviJd7ISH62WXJA9Ec+Emj5fEZwRl2ZS0YkqlHFVJ6ujc6h4i4p6NDTa1RCq+bNKOEBmANEHJQxCvZ74msvSGStQSlRdRoClQyalRTPWJJtiWSWUhtHlgsNs/n3pFjWPaluCP2fLtfPypzgUUtgNt6svPDaRWTIm19IG5J9/P5aJ0A4WUXLVLM/YHhsDMT/1U7SqPCsAkZ5NB6d+qmv9zvzgCaENkdNj8I81i9qfp+T0+E2S5/g012I9Env95hoe6W6lPf7zCjVC+VGCb8z5gSwDDOQVZBq7/JpGguu1jrlBjxE6ZOcQfujOWOaxDF+WTGuRg/dUp1AhwNjsH2yz8hFeEbVsvG5djFe+bgaGGMRmYw7yw3aJI9CcEQgffl5rky8SJaph5ZDtAL1yptVoIHthyYLiPLV3ku1YhOdiC5NBLI1Z9DX2S4GoirOQVYknEpIllIAJoCdMYCnfUjNQ7tx0l6OG0AdWyPtD1cW1R4dhgVaf+H6lBsaEq6sIKmU5OanfPYHbsgEzMWYiznFKwksKgPhqRXEWfPwrVjFmXfU53KlZ/ZSytQkEJO271NHg5d/QSdJVi+kIXRmmJKg2tOesWf0YWCD/AGVwXB6qZn/HAgQZuK0CfLxLkhGVcIZXNINW7fOPL+lvSe0Sp9vTLmhKZMyUJYaVwhTYqFBK9s6R6V/bP3tm/wBOZ/NFCfdE9RKiqykn7s4Z9i2hDZ5zfvSu0oVbcM0JMoyBLTgle169Ck4su4mLl79JbRKnrKlgyVKRLSJfVBctTDFiQpHE+ee2T011vs02SgzFCzHAknAhM5JUEglgQtnLZkGA9zdKevsky0fR5YXKomzoVM61QpUDEncmgUaHWAiVLNetpNvVJ68lKEJmYTLlgKeYMSRwYsIQSBqWB1gZdPSm0rNlxTsXWSrQqbwy6FHW4Mk8PqjtzjVWDpKJklc/qpaFyghrPxCaSyfYEzCwfYktUDKLc29JQnrlY7OyUhQW6yjFxHCoCYwIwvR806sIQwL0Fv2fNtabPaC6kJOM4UYJgJCkKDDNsSfDXLrpffMyVeU2SmcJUoWZK3AQyFEgYg6TioXwawYk3qlE+QlPU+kQpZmAkolkB8K3m5l2iGb0jTNmhJ6oqxlM0kTUhAchCnxhK8XCaGgJJPDVjMXe/Su1IVa8E5SVS7RLRLSyCyVBWJLYeKoFatE03pBazMtktFoEsonS0SisJAAPWFSXwFnKQHI5OHjVpvRItC5cwSkoBTgnoMyZLUFOeLDNdBBDGhAcVYx1Zb2Sq1Ls6ky0YEBQnAK6lRNMIV1gYsdt9nIJGVm9L7SqSSla5R+lolKOJK2S3FgXh9UmpPZpQL6+tq0T+qnKUpFrWJYLMqXLSVmW4FXAAfOudYJ2HpfNm2wWZNlTLBBSZy0rLEBwQyiMJIGSq01pGql3NOUARMs5f+5m6dq3blAI66A3mbTIVNU5BLgKYlPHMDdwSI76S3vMljAmX1YJPpC1WHstTmXIo8SybttUskpnSATn6BdWdvb5w1ou+1TEYVzpCknMGQtu/ihEjHr6QzxQlSgRUKwkKfNqJOrZRGmzIKkrYFfWYmD4nBBBNcNdgKA6Rq5fROYPVVZ0lsxZyCOx1NFMf8O5mPGbSCywvDhOFwXZnoKQ7iYCk2brGQpRwpUWQXc1HCGGAOwzOgYHUvdnSqeheAS8aXIwiuGpqSly3aPyuTegisKQlSQQpVQ4LHDhLsxIIIqMlHKNRd12plJ3WfWVudc9OUO40W5SnYkNSo2O1PwhxDkwzQAO8Q2ydgQSQ4Gg15NE0VbyQSgtpUflFdRtRuicEnJXMuq1gy5iWIxMz7h3HnAmZLLJ5P8A1glaVkBTF6uHNKvTelPCBwJJcl9OXdHl67zWze9T1OHVrte9DRXUj0Se/wB5h4kumX6FPf7zCjfCPlXI5dSXmfMAWKUVLSHAfIal8ie9/l40VjuEoUlSVEHVlOM/N8toz92H+0I3dL8sv698btHf4fGsSwNGFSLctzHj6s6cklvRCpQGzv2b1Oz1iSXr8juOscrUl6s/z898SIZqZNRo7ZxxiphWgGZLUGZeOZdoSrJYUW0IPu7YeahwztAAJtCFrwILEqIcU9Zba0BBHgNmgEE7fZZKiDNLPQHGpFO5Q3ML6olGvGeyZM5ZcUDlTZ5UoAByupKQWScGBq0GHEaPV44s0y1JNUqLs5IBoA2WIbDzgsAWFzy6Njp/eTOX3q5D5JhjcqDR5vdNm5Ev9qBpVaQtK8KmKeIUYFk883Hv3gxdxV1Yxviq76VJA7GaCwEIudFKzf8AVmH/AOoX1Sn7U3Q/rZmj/ernlElptSkmiCoNQg+QoYaXbFH2DzryB2yekIY0q7UAKScS0qzStSlhs/aJ390RKuGz/uZf8Ii6Zp4aM4cnQcvnaIVWhWJsBzzfKrbbVz25mEIqzujdnUAOqSkfdGHu7IpT+gtkUXMpywD4jkMhnzPiYLG1qYEINcO4Z3cM2jDxiWRMKhVJSWFCzc21p3QABB0CsX7keJ7d4Q6CWOryR4qjQEPTshwIiMC2fofZUUTKCQ7sCc6Oe2g8Iu/U0nLqZf8AAn4RdEIGGBVl3XKBBEtAIyISkFxqKd8RruiWR7daUmTAc3zxcovxyoQ2BTVdEsl+PT9pMAyAyCm0Hy8c/Ustvbz/AHs3+aL7Qhl3wAUjdEs/bqP3szT/ADUhzdMsvRTl/bWNeSqRPayoIVhqoJLcyxbzgNMXaTgWEnECp0swNSEuMWxhiCIueWC7L0/aTDo2WKJLPdqEHEnE9c5i1ZtookeUDJ9qtYw4EAukE0FC6no+2E9/g8q12oligAEgPh3KQfayAcuPzgsAcaGbvihd6ppmTDMSwyRlUOa57H3QQUKQxiBireFnUtBSlWF8yKE7h9ItPDGIyjmVmOMsrujJ2+4jKSSDSrqevKmsBMLH8Rl/WNt0hHoF90YxQy7/ABjzeOoRpTSjwPRYCtKpBuXE0t0H0Ke/3mFEFzn0Ke/U/aMKNdNeVcjJUj53zBd2L9Mgl3xBjv2c6NG0xMgtoDt+FIxl1N1yM86s5yBNBm9X8I0t7W5SEoSkB1qCd2BBdsq01pGrAJ5XfiUdoWzq3AnsSyZaC6vVS4IepZ9K18H7IklK9KzkgoKi9KukZaU08o5sIIQhJFQhOzvkR4iGSGngf3ZcvnxCrNnzjoHOLhhoQOUO0ADNlDtCELeGgHbKFHIGW/IQ8ACOkMoQ+0KEAhpCMJoUMQxEOBDiE0AxmhNCMOYAGBhxCAhtIAHeOXh8NYWkAhc4TQ5MMmohgO0M0LWHgAYQmhyYQgAYQnh2hQAMVfNYgsxXxY6cRbWmlRnFgxWvK0lEtSgzhmfKpArXnC3gDrfNP0ZRUX4lV5Y1AeTCMwuvJvHmY0dtJ+iHcqVT/wAijGXSsA69hzep+McXH61EvQ73Zq/xN+pp7olehT3+8wo7uoPKSRz23MKJwvlRlqS8z5gG6VEWiWKhLhuxz5wfvZPFZxT9ajU6AlnNfGAV0I9OhQ3Abbl87wev2alBkEsPTJd2dmL51emlaZxd2e7xb9SPaPxpehZnpUMJABqATiahKRkOcdoSeur+7P8AvDeUczHxOMSgopIqAKMSK8wC3M7ReYO9HZn5Zx0baHNEYQEU13i6VFAJbKhdR1ADbln7cmeKyL8CUuoHE+QSptBm3e+oyhDC0PAr68SsAIxAk5lLMBUljn3RzK6Ryyoji5HCovuWAy7YSkiWSXAKvECFTK+r592kUZt9h9UpYuSkuNAMLOSS57PEVF3lZsmWQeS2A4sh2j37QnbiO0luCqlzcQYJw/O/dEuNewgEi12YBQAXQOQywQlwaa5+/aO/ptlwAnEBpSZnRwNzRojot43f9oVtM2aAnCkHfy3I5+UQ9dPb1AC3L4wOmW6zMGStWFg3pGAFBU/JeJZ8yypTiIUdA3WV2bfI/JiLinrmZJSaVsvQvImzsYBSML1NH7WeGmzpzlkhtHZ/B4pfSrOrRRwjFQTCagbBzRIiMWmzAEhzSoGMsC48WJ84WTT4mGZ3+FfQI9bOc0DDL1e7WGVNnsaA5Mzd+sUxbLMADUMxFFbuHpUucjv4Mq0WUCuIEgU9IMyFd39YFBfuf1Hmf7V9C8Zs9vVDvyy51hddPYcAfXL+baKZNnAB42UGc42Zwdf8PkYgkWizqqkLclgOOvCEu2zAbnxgdP8A6Ys//KChtE5wyBkNhXX2otKUvYeMBEWuzgqB6wZ54yS7uz76DnplHRm2cBKiFOPV9evt65712MSirf7MjJt28oXnLmNQB4ZE5eH1Uv8A4vygP19lVR1FqljMG2eX9O2Opc2yszqzB/aZtSDTbmCz2ZfuG5JUXcAbVf8ACJHgJJvORLNAoH1SGUSBTMNTTnWLJv8Al4MXExy4VfBnoYsXMi0+AThQMlX/AC1DFxDfhU47ae6EekEoYfW4jThVlvl8uIkpIjlfAJwkmKJviXT1q/cVmA50iSyXimZ6oVuCUkAilXZoYixMUAYq3qT1KikOWDUfUcjFicNs9PnWKd7TB1JSSAVCjlqipqeQgGVb4kYLMQ7sX8VFX4xllDJ/WapbMaP3iNffp9CRv+cY/KgLs+XPIRxMdpU+R3Ozlen8zS3Sr0KO/wB5hRFdP6lNBr7zCiUG8q5FNReZ8wVdH6+WdX8YNdKJhSmWATWYH7GJ0HZtAa4lAT0DUHM9kaK+R6SRkPSpqcmYuKA1OWkW9m/A36lfaf8A6LkPb52GVLLKdhlRgQzkmgFQK7wSC6P3g+ecN1IJBYEjKmW/jCCQzACmmVPwEdM5gHNtIWU9aE4alkgAJZywq8UbZaSUFQnAqoMJAFGJq2WY8IMypE4EkqQX+6fBnigq1LMwpVMQMLuCkgU3rzBd612MJrMrEovK0yjKtSOsSRPSSE6pBYjPXPM+QiGyW91N9ICUg14c9sLb7QaNoASXmSipVE4aZAU8S9d4jsySCQVySUmpIOdRk9NQ/wCLxX3b0Lu9VmrApFtxTJjTkjfEAKAuw0L792sSSJycCj9ITiUk+ymgAIFd/hyEEJS5mJ+slFRJwgDPKtDs+f4tFkzFANjlHZhr2PkB87Hd21E6t1bkA0zwZCvTpBAYnCkPyCnfU9jnKObRbHkJHXJYF6JHN2Luc65ZtBrrlE4QqUSdMNG3FcnfybnwAoUxylEvQgkZO7A5+Qy1iDpXVvSxJVrO/rcoTLaTJJM6WHAYYQ5BNCahvyyiGfbCBKxzwQwcYQCHYkEvRwwc++DSJiqpK5KnD6tq1MgNPGOJxUTVcgAHJia9j8tqAHnDdISrWBlqtKMSyiYkUb1XSdTUqpv4RXk2pygpmgBXCpWEB6KfVzpn28iclBa0uOoKewkdufznrEf08BgE9YvLE3C+ZwjQP30EVytDWTLISc01FdSjIWnr1Dr0YQmnClnZNc6s/mecNNmPMV/aUABnJSGalGB1cdzd9n6TMTpKRsOAEeJB8Y7+nKSXmSkkfaAHvyip1o+q14Fqpz26PS20r3hagUnDaENQAYQw2atTUCIptsSrqsM9IpVgAaHt7u7nBpZTOltLwvsR4055PsTHKJakL4jKAIYABjzJJ0rz740ZVPzJ6GbO4eVr36guZaFdYr08vtUAKZPnv5iOrwmIUlJ+kJ3HCKU7aN8dg1zEtFQqQTqqoO5NC3cBDTMZwuuW2bGj1oTV37/xESVPRoi6t2nwKCLW01lT5RCkioCS3d3c3jqTa09YXnIDDIpGwbhBz5bwQCVhTBVnyyY/Hkd/jygFAwPJYipYuxzFDqSW/GsKNO20k6u23CwNkWwNMKpyQatwipqSwBqfj2Q4LoQTaAwzolhkxIdhqfDlBVajkVSScssiwoHNWG8cT1qYgzJVSAHqcsmfcZ8vA7q4++V72B0yagYwmcl8JdeEbgFi9A9KZkHVzHFlnngX14AcsCBkHGRLtr3QW6shRKFSqgODlQMSRir3/nHcmcXAK5RBqwFQGpme+orXsgdNvUFWtoVJdoThHp9c1JDnLNzQD8Ryi9Y57qbrBMDUAAS5FHPIe/si+kg5EEcqiHCAC7VyflF5nOJqS4oKHN+Renh4wPv8NLTVg5c7DCR86bxcmKSpi9Aoh3ZiHSYjvQ4ZKyzj8w+RB84Yir0g/UqcZAVc718gIySAxY093cfnONff0wCSrIkNTPUfl5RkerDuKA5DY6t4COJj7KouR3ezr92+ZprsR6JNN/eYUd3S3Uoq1PxMNE4Wyox1KlpteoBudJ+ko2Bod6RpL1QCuRX9qC1diBll3wBuZTTpY0cZ6Z6xpJlkC7RiL8KUEVauKZnvnFvZySg+ZLtJ3qLkXh8/nDtCGkLWOic0jmLYad8D/pUsniQ5P92TTMOWPhzGrwM6UWtaFoAUpPCaBRANeWucZ6ffExIpMU5oBjLe/wCaRNQ0A2s2zggKTKTUF+FLjY7g6sPwjlNkAwDqkMSX4ckgcLnfxjFS72W1ZxcCrLIHPXKHm32oftVmrABZJJ2AfOHkYjST7cUYSLMmoL8LHNSalmbCASf6xfuzBOllRlBDkpYAOwZqt/SMeu9pobjmV0Ci/v5eUR/Xc4ii5mYHrlt3JByEDiB6EmwS6cCdshszeFI5+rZeIkoTXkNmYbR5+i+J/wBtZ5hZw9tS/cxiRV6zQf1qw+XEfjEe7A3v1bL0QnwEIXbKr6NNc+EVEefov2Y4AnLLuzLJyzZjyMHujV5LUqbjWpQEsllEli43hSjlVw26IvWyaCTLQyEJqtqB8zl8+UR9U6aMACHQ7EDPFMYjlw0AiOQeB83xLL6hLEA8sSh4ResEhy6qsxL14jxajQENTU93Lj/kld7zoyfdxstxWk2VTUDZ+rLDZUbExOWcdGzpAVoujYBgUzVKkmhD9vbBOZamdlS2Z6q1OTtplDrlhYIcYhqND8OUW9zHcU99LfsM+mYUKxJYKFaeqpOTjvoRVuyD1mky5gx4QSrerEaB8mrTmYBzjhc0YMsClA4TMT2VPg8EriLGYjYv898QoSyztuZdXjmhm4F/6BL+wnwEcLu6US5Qk9w+EWyIi+kJcpcOGcOHD5OOem8dFnPIvq6U49Gn+EQkXXLD8Cc3yGzU7vnOLJMJIgArm7pWiE0rQAVHdC+rpbfq0/wj4ROtYGZA5kw7uIYiAWBFXSK8g3u/rDJu2WHVgDqLl2Pv7YnlzAoOCCNwX8xCxjKABJkgOwAetA1d+cdEQmjnFABWsYKkq09JMr2LPwip0gtBTKw0IUC/cx5DPcjXKLl3ZKb7czT76oivCzBakJJYHHkWLNp8mGgK1+hpJDtkwZjRQ8soyjZNkMuzSNdfqcMg1JIYOa6iMeE/PZpyjidof+iXod7s1f42/U0t2Wd5STUZ6q3OygIaJLomjqUUJz0O52pCjRC2VGKp8b5ge55R65DmrikaxEkiapWhQkZ6grJ94jG2S0GWvGzlJFDlpkYMHpItvVS+mcU4OtCnBpmnG4epVmnENyZasSiS4PqjZuW8TvGZX0oWCwSmnb3x2ekqwWwJL5Zxs8ZSZj8DW4dSDpgl1oo/B+JjLS7JkpQGJqPVt+Q7qN3xq7Ve2M8cmWW3GUU5V5INeolZ0pFnj6K0EsDWe7qZyddyaAJA33376ue/uiaVZEgUSBzaub55517Y0KbxQQ/USuYaGVbU/wDTy27IX6hR9foHgK3DqAJ1lSogkOQefudoZclwQRT7O7VbZi0HTeCAaSJfOkRovKWc5EuuVM4j+pUFv6Ev0+tw6mdkWA5qJBL5ElgdKv29vKHmWKUNQCNMXlXTVu+NFLvOX/08unbEwtssh/o8vzzhrtGg9j6CeArLd1MvZwkUCkk6santjQ9Fi6p3/aPvEdTLXLH/AC8vzjqVeYRiwSUJKksSNjEJ9oUJRcb9BxwNZO9uoRsySUJAzIWgVapAUK88JEE7FkUmhUkGhcZBKmOrEecBbBM9k0BNCNCDwnmQfx3ghjJVX1s8INcmxSyaEHbteM9GSsmTrwd2hTbmQHDTC6QKNkkAADnwiLkmxplY1OQDUucszl2kxEm8SKFSX5hST4AHaOJ84nMsBqRhQMq1qpVXGlIvThHWK1M7VR+WT0KdrsysP+IBDA+0pWJiG0BJzi1cavSTT2eDk/jFObaDQuWD4AXeuai9RRwBoKxxIvMyX4XcalvnPKM/eRhNSew193OcHFbTQ23FgOBsTUekCZN3TUTVLSmVhIokqW+JgASog/e03OajFeZ0tIb0YrzNPKEjpWS3oxXVz8I0eOot6PozP4Cvtt1RZMu2mhVIDj1k43BxZAMxZNAS1YnuWyTpScMwyyA54MTkkuSSrtzarvTKKKuk6v3Y/iiMdLlV9GKcz8ITx9Fb+j/gFga73dUFLZdpmzQVMUJZksguQXLulwKJoDXk1Vb5E0giWEHhGELUpsT8RWACVMGYbvyYYeliqejTk7OfhHa+lSgP1YY/ePwhrHUVv6MPA1+HVFmzWa1S0sDIU6lE4usdmpxaqJZ6ADSgAhrGqbKUpU/q8KmGIFSlk1p6rBIDMBlWpJc0D0vUS3VDxMSnpYqrIHa5+EJY+i9/RjeAr8OqDQvSX9qv+FXbtFhK3S4yPu74z6OlSi/AKaOfhDL6ULb9WO14n42lx6C8DW2W6oOWKSUpIV9pZpsVEjyMPOlErQWonE57QBAD9KlBuAOeZ+EdJ6UKPsJY8z8O2BY2jxF4Gtw6hPpB+oNWqPfGOUDqx2MFLyvpUxJllID7HasC1H1dnP5xzcVVjUneJ18FSlShaRqrmlvIQQ2unMw8K5UDqEUBz95hRrhF5UciqvPLXezIz15HEeXjEqZlA9To/wCUKFHCjVdz0zirEYIcmOpk7JiRChQu9aVyWVNnc+a4ZyW/rFdB08IUKIyqNvUSikrHX0hjz5ROqfT1j4QoUEaskmOUFoVZagXeOVsPwhoUU5rq5YlqJE4v63c0WkTNX+fnWFCi6nUbIzgjmcB8YiTMajsPnwhQoTm1IhbyhUjDpVw5zpnFiVavZIChsa941B8O0w0KOn8Ow5kkmrsnFuZuKYOWN/8AclXviKba6u1dColZ7noO4DthoUPvJNEFTinsKyVkl83NQdtS/wA99I4tlGajjtPnChRTJ+Rs0wSzpAyYpyecTJhQo58JXkzoSWhJOm09Ygf0iotTnN/dlChQ6lRkYxROkc6x2tdM290KFFrlaLaIpXZUE1tSXMTAd0PCiqErsskrHcssc8to6mTtcXl8iGhRc6jitCvKm7kEtfFu+pidBDcoUKI0pt6k5RRytbhsRA+dc84jlzXVUufl4UKDO7oairM2Nyp9Aiu+nMw8KFHdg3lR5KrLzy5s/9k="/>
          <p:cNvSpPr>
            <a:spLocks noChangeAspect="1" noChangeArrowheads="1"/>
          </p:cNvSpPr>
          <p:nvPr/>
        </p:nvSpPr>
        <p:spPr bwMode="auto">
          <a:xfrm>
            <a:off x="117475" y="-842963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g;base64,/9j/4AAQSkZJRgABAQAAAQABAAD/2wCEAAkGBhQSERUUExQWFBUWFxoaGBcXGBoYGRoZHB0aGhccGBkYHiYeHB0kHBgaHy8gJScpLCwsHCAxNTAqNSYrLCkBCQoKDgwOGg8PGi0kHyUsLywsLCwqLCwpLCwsLCwsLCkpLCwpLCwsLCwsLCwsKSksLCwsKSwsLCwsLCwsLCwsLP/AABEIALcBEwMBIgACEQEDEQH/xAAbAAABBQEBAAAAAAAAAAAAAAAFAAEDBAYCB//EAEgQAAECAwYCBgYGBwYHAQAAAAECEQADIQQFEjFBUSJhBhNxgZGhIzJCsdHwFBVSYsHhFjNDU5LS8SRjcoKTsgdEVHODosI0/8QAGgEAAgMBAQAAAAAAAAAAAAAAAAECAwQFBv/EADMRAAIBAgMFBgUEAwEAAAAAAAABAgMRBBIhMUFRcaEFExQiYfAygZGxwRVS0eEjQmIz/9oADAMBAAIRAxEAPwD0j9KB9hq6v+EdDpKSfUpvl+MZ4OSa51KnoOwQRN1kDhUVLCcWAjNJzKC7KZ6j3OI81DE156p6HfnhqEPiX3CI6UigwfOsKd0qb9maP7QjOyZwJd/g9GMNPSk6V8oisbVcdJElgaWazRoEdLQf2Z8RHSulSR+zP8QjNAABx3h/c8Kdn7oreOrW29CzwNC+zq/5NAemI/dn+IRKnpWP3avERlZyRk3f8BHaClg1DpX3vEY46tvl0/ok8BQt8PV/yakdKU04D4iJP0lRsW5RlUKdshvy3ixY5LqfEw+c94ujjazdrlE8DRSuaL9J0fZMR/pOgPwmA82YHASDXc/lpHNms65isCQxZ6kgNEni6t7J3+RWsLRtdrqHE9KEfZVD/pMjVJikm5Jw0T3KL+6LtjuYKScWIHwi+E8TJ22fIzzhhoq+3kxz0olt6qvCIZnShH2VeEWVdH0br8R8I4PRyX9pfiPhFkvFvgRXhfUg/SlNOFVPP4R2OlKfsmJU9HpY9pZH+KJB0el7r/ihKOK4oblhODIh0nQ3qqjhXSeW2SvCLP6Py91eP5RGro/LdsSvEfCJtYu21EU8LwZWHSlA9k+ESp6Uyz7KopWq5CFsgEjR8t82+WhvqSYASQmn3vyjP3uJT/ov7rCtJ/kJ/pJL2I7o5PSSXsreAQdnKWHbU9lI6CAoMCUk7sfw1/CI+MrPf0JeEord1CyulSB7Kn844/S9P7tXiPjGWwFKiFZg+Py+cdNzoM/gIyPH1r7TZ+n0OBqB0qSf2avL4xyvpegU6tXlGbkBOoI5Pn3xHOSMxlkdfkQ5Y+so3TX0EsBQvZpmmHS9H7tVMqiOk9LEn9mrxEZGUN84tBIBYv2v7hEYdoVntZKXZ9Bbupp1dKU14CG3I/CB1mvcjNSixBoS7cVK7kg5aQNBTVtQBVy9do6u6yqWsgMEgOpR9neuQbKL442s5KKe0peCoJNtbPUKqvoFRJBS6kq1GQZtoim3skrJ4tXDvn807YhtliI4kYsFCHZyKVbQHnFETc9QRkaszNlEpY2tB2k+go4OhJXiupqU36G9Txb4QoDyTwiFEvFVfaKXhaXtk93SMCApKk8QGFbOErf1VjQHJ/yhrZbcBCUhIYOR63VKLghByIIOWj90UZU5SUqwqbE4IUHDa0Ocd2ewYmFCBkAPhn+YimNR5FCmvfv3sa0OksznN+/fvanFYbGS7D2vdXt741KLAvCKjL50hrru3AASGPu3fn8InvC8kyhUjEchufh8I34fDxowvNmGviJVZ5YIiFgX9ofPdDCwL+0PnugbMvC0rGSQD3GKyrJMUXUVE74q6QpVo/6xb6DVGa+KS+4YN2L3Hz/lhhdkwe0n5/ywPTaLSn1SCPvFzF+7b7CjgmEJmdlD2c4calOTs7rmKUKsY3VnyJBd0zdPz/lgPa5jHLl4FjkB5xqhFKfdKFKfyDfIi6th242gU0sQk/OZ+z3bMU5AcEipoGGg3AjRWa70IOMJqzOdu2OrRaUSUOSwFPhTMxjek3TfBgTJ4sShiLFmNBlrr3Q6OEjTRCtiZVPRFtfTaYFqUmRikBeDG7HMDECaMXybTPWD14XylApUiMPbpSlSjgRhUWLOzHkDQR3YrPNmSyZiiJnFswaofdwFHujdZGS5oVdIyAS76sMy1WHnA68L/wActQSpSTVyHBDGubVybcV5xB0aCVy8S0glyNCac2gv9TyxUS0cmSIaQ1czKukExSUpClkhIJxIIqzet6qmUQpxs4i0OkEyYUBK5gL1GHAGGTqUQ4O4y1EH5F0S3/VpH+Ue+JZ9zykj1Eu2w1zhbwsQS+lSSUgYi7OWycHN9vzipaL1WbWhQUQgJVSjGnxaLQsUsF+rRQU4RGcmWxCpy64XZEsCm5yG5h2sDDF8dJp8t1JKWTUDDixhnLkkN3Zb7aOyXkmYgEhsQqDzGT+UYa+rBMV1ZQQoAutBYE5ZOOWsMnpB1SsKzhUNC0RyphextbbdXB6IAF3z8e/IwDUFIUrEmhNE5VPPnFq6umEtQAUfCvjBu02NM5IJHMZcs/KOfiMHm1ho19DbQxTjpLVdQTd8ozRTDk9cP8p7Kxd+rFbI/wDX+SLtmsSZQZMTLmAByQANTQROnQtFZ9pGde8vItAabtVsjwT/ACRybrVsjwT/ACRXtF/zCppKAoD2ic4pz7RPX6xUn7qWAjNKrS2RTf2+pqjSqvWVl9/oEjdKvso8E/yQ/wBVL2R/6/yRQkWqehmdQ2URz79ou2a/FYmnJCAclQ4zpPR3X2+opwqrVWfvgUb3u5dHAb7oGdNkiA8hZlzDm2IOnRTF2OkbxQChyI8ozV6XSxcjXP5yijFYV3VSmW4TFKSdOYkT0TEqVxEKICiQy1qzTLSPZSN/zMB7xlBE5txUO+E54cWpEdomzJZOFQSSGLeGuvOKy0fFyPlyaxgr1M8bW1N9Gl3cm76e/f8AASs00FCS+kKJrLLdALQosUXYzu1ynYp5XOQk+qSNB3xo7rlATFtoVN/ERGeupAM5Chk4ptyjSXafSL7Vf7jGrA62b4/gqx1ldLh+Se9Ji0yyZeYHh2CsALCrHNXjqoZPtGs0gZeNyhZxp4VgUI15GN+Joyk1OOttxhw1aEE4y37wXNXMCiwU2JDcIbCSnExz+0/YIjXOm7K9t2QMgVYWfUhvnKRUyegcUkltXH4RWVfavsD+L8owSrRjtuvk/wCDfGDeyz+a/kcT54rheqNAKUx9+fZ73vtA6t8lAjCdXf4Q8i2Tlvhkv/mgld1zEnHODrGSXcDu3+ENJ1llinrvaaX2CclReaVtNy2vqd3HOmlwv1Xo9NB4jOCkxTAnaOgNIoXrbMKSPPbKOtRp5IqLdzj1J55ZrWM90ntuJBBLjOuXhHl1mnqM2X6pC5geo0UE0DvQgHxjbXpeImKwghyW8d4F2foz9HnBeBU04yxw4UgkUNTViIuktlip6mjst7JVOXJFVBmJb1Tr3F8uWTx3bpa08SS/JXCkFXB2H1szoHgCLuRZVm0r4ZpHq6DkGqaB+0xUT0wNonIRgwkAukHG4PtJKsiG7WfOJNpaMVzU3FNAmFDBlpxpYNsFeTHxjS2WWQaEEHeMddUo4utCwtRZDswAo7V+WiDpNPmBQSJpICSVJBwsXo+GuUG4d9DRdL2KUpcgGXOcPTJFW1aDsxCVAU0Hujz7oxbeslqSp+GgJL+sFEu8GJN5TJQZKweSnV5kv/SEkNPeaKfISw9mMVeF0AzzMQOJCwabMCT21NfhBcdIMQ4wxP2ajzilaZqkzJhCglDcR1olJZ+8Zc4dgbuTXlP6iUuY+IUoQ3mA2ZjM3zYuvsqLUlQUoDFMTkAk5gdlPAxBenSOXN+kSiHQqWkJqzEVKhQ8WVNoI9G7jXIASoejUHKFGoVu48DEXroR2gS4VYpqQJjh6ljlQ5GmdHj1i57xcsdYw95dG5UqakyyJZIJCX4aB6PUZ9kELovcS1AlQNRV3732hKLtZjWh6AtTClT74yN6W1a1hK6JxkNy0jU2WfiAObvEV4XamcllZvQjMGMeKpTqwtF/Lia8NVjSneS+fAETBglqKBUAkBsyBSKK7fNwjgY9WVZE8Y9ltPfFpSJsk4ShUwaKH9IhVfTFjLUDzIEcyc0tG3H5HVgr6pJ+tyOZb5wBPVsQhJCWd1Ehw42rBHBiSMQZxUbUqIpJvcksmUonYEGLVns02capVKRqdTyEShLNpG7v6f0RqeVXdl8/7Irktq0qShPEnEodwDisaWaAQREdlsiZYwpDAU/r3xMvKOlh6LpwtJnKr1VUnmirGRtUhJlzFNUBJFBq7+6BQnZUD/4RlpBuYn0U0f4P/qAKk5DMhzTIPpHDxV4tNcPyegwvmTvx/BoLBWWD25dphRxdlZSe/wB5hRog/KjHNeZg+6kelQfvDXONNdY9JM7Vf7jGYukATkDMuHOldvGNNdp9JM7Vf7jE8Bu5/gWP38vyFBHE+eEAqUWCQSaPQdn4RzNCiBhIB5h/xiEyp32pfPhV8aR3DiFJXS2zChWf4FHR6MIjPSKyKLkglwATLVq7ZpplF5FhW1TLy0RlX3M8Ry7DMepknJ2lsSNddYi0ntGm1sI5vSSQlRSVEFKiDwqoRQ6dnbE9jvqVNVhQpyzsxFK6kNoYp22eZPFOMov6rSyVFmJfPRw/Z2RDJvdCeIzZPqhQUJZS2JmcvR3O2YhpCDxXlGV6WWwJBcxbV0klv/8AqktR/J9d38oB39bZMybiRPklLZKVR+wGJRB7DJ2yWAgKdOLE4L+QrvB5F5lSEpxqRhrM4i1BSr0faKk+65GJLWhBBJKjiAbIjXtji+5UtbpkzZYSAKYkgE6kmGRehn+lV7mar0YZKWD5vm5IPZ+MB7NaMM8LwlOFLApqQqhGoY1PY2saMWGWhKeJKji4uMKYaFNa65x3fVglrLypktk5DEATTLiz7Tz0itp7SNwvc94LVIQpCFHEpRO7vy3qWia1WbrccwrTKKqYZhCTQZtm1M4qXHakypCUFaAz/tEDVw7kmLM61y10UqWf/LLiafEkji6cCAsvjD5pBIcJUmpbcwRnzfuqr91W5J05xQs9ploBCFSwDmOtRWJFXqlv1kv/AFUQw2HMhK1KWFJwpA4CQqr6GkDukFtUkEqpiQkK2FK1IHLSL028kn9on/VlxXvO0SZknBjSVOD6wOSQk1yP5mE9RGEmz2XiUk4gRQGjUJHOg98ekXTeqFyhNWosPWQQwxbO9fARi7PcwUp5ikAAGgWkFRNK1oG22jQXdOloIcywEAhKHcAl2UanKnjyiMLoEVbZfPWWkKyQkgb5sSfD3QQsM4qW/EGI05vk+bd0Clp4hxIIJdRCksOUEbFPSkNiSKu5UM/HKGvUaZ6T0dnukjvguTGRue/ZEuUHtEsLNTV92y5/hFz9JpR/5qTXIYVO+msJ7SVy2vpVZxmpQy9hR5aCIJ/SCxqTxVH/AG17gbP7XviJd7ISH62WXJA9Ec+Emj5fEZwRl2ZS0YkqlHFVJ6ujc6h4i4p6NDTa1RCq+bNKOEBmANEHJQxCvZ74msvSGStQSlRdRoClQyalRTPWJJtiWSWUhtHlgsNs/n3pFjWPaluCP2fLtfPypzgUUtgNt6svPDaRWTIm19IG5J9/P5aJ0A4WUXLVLM/YHhsDMT/1U7SqPCsAkZ5NB6d+qmv9zvzgCaENkdNj8I81i9qfp+T0+E2S5/g012I9Env95hoe6W6lPf7zCjVC+VGCb8z5gSwDDOQVZBq7/JpGguu1jrlBjxE6ZOcQfujOWOaxDF+WTGuRg/dUp1AhwNjsH2yz8hFeEbVsvG5djFe+bgaGGMRmYw7yw3aJI9CcEQgffl5rky8SJaph5ZDtAL1yptVoIHthyYLiPLV3ku1YhOdiC5NBLI1Z9DX2S4GoirOQVYknEpIllIAJoCdMYCnfUjNQ7tx0l6OG0AdWyPtD1cW1R4dhgVaf+H6lBsaEq6sIKmU5OanfPYHbsgEzMWYiznFKwksKgPhqRXEWfPwrVjFmXfU53KlZ/ZSytQkEJO271NHg5d/QSdJVi+kIXRmmJKg2tOesWf0YWCD/AGVwXB6qZn/HAgQZuK0CfLxLkhGVcIZXNINW7fOPL+lvSe0Sp9vTLmhKZMyUJYaVwhTYqFBK9s6R6V/bP3tm/wBOZ/NFCfdE9RKiqykn7s4Z9i2hDZ5zfvSu0oVbcM0JMoyBLTgle169Ck4su4mLl79JbRKnrKlgyVKRLSJfVBctTDFiQpHE+ee2T011vs02SgzFCzHAknAhM5JUEglgQtnLZkGA9zdKevsky0fR5YXKomzoVM61QpUDEncmgUaHWAiVLNetpNvVJ68lKEJmYTLlgKeYMSRwYsIQSBqWB1gZdPSm0rNlxTsXWSrQqbwy6FHW4Mk8PqjtzjVWDpKJklc/qpaFyghrPxCaSyfYEzCwfYktUDKLc29JQnrlY7OyUhQW6yjFxHCoCYwIwvR806sIQwL0Fv2fNtabPaC6kJOM4UYJgJCkKDDNsSfDXLrpffMyVeU2SmcJUoWZK3AQyFEgYg6TioXwawYk3qlE+QlPU+kQpZmAkolkB8K3m5l2iGb0jTNmhJ6oqxlM0kTUhAchCnxhK8XCaGgJJPDVjMXe/Su1IVa8E5SVS7RLRLSyCyVBWJLYeKoFatE03pBazMtktFoEsonS0SisJAAPWFSXwFnKQHI5OHjVpvRItC5cwSkoBTgnoMyZLUFOeLDNdBBDGhAcVYx1Zb2Sq1Ls6ky0YEBQnAK6lRNMIV1gYsdt9nIJGVm9L7SqSSla5R+lolKOJK2S3FgXh9UmpPZpQL6+tq0T+qnKUpFrWJYLMqXLSVmW4FXAAfOudYJ2HpfNm2wWZNlTLBBSZy0rLEBwQyiMJIGSq01pGql3NOUARMs5f+5m6dq3blAI66A3mbTIVNU5BLgKYlPHMDdwSI76S3vMljAmX1YJPpC1WHstTmXIo8SybttUskpnSATn6BdWdvb5w1ou+1TEYVzpCknMGQtu/ihEjHr6QzxQlSgRUKwkKfNqJOrZRGmzIKkrYFfWYmD4nBBBNcNdgKA6Rq5fROYPVVZ0lsxZyCOx1NFMf8O5mPGbSCywvDhOFwXZnoKQ7iYCk2brGQpRwpUWQXc1HCGGAOwzOgYHUvdnSqeheAS8aXIwiuGpqSly3aPyuTegisKQlSQQpVQ4LHDhLsxIIIqMlHKNRd12plJ3WfWVudc9OUO40W5SnYkNSo2O1PwhxDkwzQAO8Q2ydgQSQ4Gg15NE0VbyQSgtpUflFdRtRuicEnJXMuq1gy5iWIxMz7h3HnAmZLLJ5P8A1glaVkBTF6uHNKvTelPCBwJJcl9OXdHl67zWze9T1OHVrte9DRXUj0Se/wB5h4kumX6FPf7zCjfCPlXI5dSXmfMAWKUVLSHAfIal8ie9/l40VjuEoUlSVEHVlOM/N8toz92H+0I3dL8sv698btHf4fGsSwNGFSLctzHj6s6cklvRCpQGzv2b1Oz1iSXr8juOscrUl6s/z898SIZqZNRo7ZxxiphWgGZLUGZeOZdoSrJYUW0IPu7YeahwztAAJtCFrwILEqIcU9Zba0BBHgNmgEE7fZZKiDNLPQHGpFO5Q3ML6olGvGeyZM5ZcUDlTZ5UoAByupKQWScGBq0GHEaPV44s0y1JNUqLs5IBoA2WIbDzgsAWFzy6Njp/eTOX3q5D5JhjcqDR5vdNm5Ev9qBpVaQtK8KmKeIUYFk883Hv3gxdxV1Yxviq76VJA7GaCwEIudFKzf8AVmH/AOoX1Sn7U3Q/rZmj/ernlElptSkmiCoNQg+QoYaXbFH2DzryB2yekIY0q7UAKScS0qzStSlhs/aJ390RKuGz/uZf8Ii6Zp4aM4cnQcvnaIVWhWJsBzzfKrbbVz25mEIqzujdnUAOqSkfdGHu7IpT+gtkUXMpywD4jkMhnzPiYLG1qYEINcO4Z3cM2jDxiWRMKhVJSWFCzc21p3QABB0CsX7keJ7d4Q6CWOryR4qjQEPTshwIiMC2fofZUUTKCQ7sCc6Oe2g8Iu/U0nLqZf8AAn4RdEIGGBVl3XKBBEtAIyISkFxqKd8RruiWR7daUmTAc3zxcovxyoQ2BTVdEsl+PT9pMAyAyCm0Hy8c/Ustvbz/AHs3+aL7Qhl3wAUjdEs/bqP3szT/ADUhzdMsvRTl/bWNeSqRPayoIVhqoJLcyxbzgNMXaTgWEnECp0swNSEuMWxhiCIueWC7L0/aTDo2WKJLPdqEHEnE9c5i1ZtookeUDJ9qtYw4EAukE0FC6no+2E9/g8q12oligAEgPh3KQfayAcuPzgsAcaGbvihd6ppmTDMSwyRlUOa57H3QQUKQxiBireFnUtBSlWF8yKE7h9ItPDGIyjmVmOMsrujJ2+4jKSSDSrqevKmsBMLH8Rl/WNt0hHoF90YxQy7/ABjzeOoRpTSjwPRYCtKpBuXE0t0H0Ke/3mFEFzn0Ke/U/aMKNdNeVcjJUj53zBd2L9Mgl3xBjv2c6NG0xMgtoDt+FIxl1N1yM86s5yBNBm9X8I0t7W5SEoSkB1qCd2BBdsq01pGrAJ5XfiUdoWzq3AnsSyZaC6vVS4IepZ9K18H7IklK9KzkgoKi9KukZaU08o5sIIQhJFQhOzvkR4iGSGngf3ZcvnxCrNnzjoHOLhhoQOUO0ADNlDtCELeGgHbKFHIGW/IQ8ACOkMoQ+0KEAhpCMJoUMQxEOBDiE0AxmhNCMOYAGBhxCAhtIAHeOXh8NYWkAhc4TQ5MMmohgO0M0LWHgAYQmhyYQgAYQnh2hQAMVfNYgsxXxY6cRbWmlRnFgxWvK0lEtSgzhmfKpArXnC3gDrfNP0ZRUX4lV5Y1AeTCMwuvJvHmY0dtJ+iHcqVT/wAijGXSsA69hzep+McXH61EvQ73Zq/xN+pp7olehT3+8wo7uoPKSRz23MKJwvlRlqS8z5gG6VEWiWKhLhuxz5wfvZPFZxT9ajU6AlnNfGAV0I9OhQ3Abbl87wev2alBkEsPTJd2dmL51emlaZxd2e7xb9SPaPxpehZnpUMJABqATiahKRkOcdoSeur+7P8AvDeUczHxOMSgopIqAKMSK8wC3M7ReYO9HZn5Zx0baHNEYQEU13i6VFAJbKhdR1ADbln7cmeKyL8CUuoHE+QSptBm3e+oyhDC0PAr68SsAIxAk5lLMBUljn3RzK6Ryyoji5HCovuWAy7YSkiWSXAKvECFTK+r592kUZt9h9UpYuSkuNAMLOSS57PEVF3lZsmWQeS2A4sh2j37QnbiO0luCqlzcQYJw/O/dEuNewgEi12YBQAXQOQywQlwaa5+/aO/ptlwAnEBpSZnRwNzRojot43f9oVtM2aAnCkHfy3I5+UQ9dPb1AC3L4wOmW6zMGStWFg3pGAFBU/JeJZ8yypTiIUdA3WV2bfI/JiLinrmZJSaVsvQvImzsYBSML1NH7WeGmzpzlkhtHZ/B4pfSrOrRRwjFQTCagbBzRIiMWmzAEhzSoGMsC48WJ84WTT4mGZ3+FfQI9bOc0DDL1e7WGVNnsaA5Mzd+sUxbLMADUMxFFbuHpUucjv4Mq0WUCuIEgU9IMyFd39YFBfuf1Hmf7V9C8Zs9vVDvyy51hddPYcAfXL+baKZNnAB42UGc42Zwdf8PkYgkWizqqkLclgOOvCEu2zAbnxgdP8A6Ys//KChtE5wyBkNhXX2otKUvYeMBEWuzgqB6wZ54yS7uz76DnplHRm2cBKiFOPV9evt65712MSirf7MjJt28oXnLmNQB4ZE5eH1Uv8A4vygP19lVR1FqljMG2eX9O2Opc2yszqzB/aZtSDTbmCz2ZfuG5JUXcAbVf8ACJHgJJvORLNAoH1SGUSBTMNTTnWLJv8Al4MXExy4VfBnoYsXMi0+AThQMlX/AC1DFxDfhU47ae6EekEoYfW4jThVlvl8uIkpIjlfAJwkmKJviXT1q/cVmA50iSyXimZ6oVuCUkAilXZoYixMUAYq3qT1KikOWDUfUcjFicNs9PnWKd7TB1JSSAVCjlqipqeQgGVb4kYLMQ7sX8VFX4xllDJ/WapbMaP3iNffp9CRv+cY/KgLs+XPIRxMdpU+R3Ozlen8zS3Sr0KO/wB5hRFdP6lNBr7zCiUG8q5FNReZ8wVdH6+WdX8YNdKJhSmWATWYH7GJ0HZtAa4lAT0DUHM9kaK+R6SRkPSpqcmYuKA1OWkW9m/A36lfaf8A6LkPb52GVLLKdhlRgQzkmgFQK7wSC6P3g+ecN1IJBYEjKmW/jCCQzACmmVPwEdM5gHNtIWU9aE4alkgAJZywq8UbZaSUFQnAqoMJAFGJq2WY8IMypE4EkqQX+6fBnigq1LMwpVMQMLuCkgU3rzBd612MJrMrEovK0yjKtSOsSRPSSE6pBYjPXPM+QiGyW91N9ICUg14c9sLb7QaNoASXmSipVE4aZAU8S9d4jsySCQVySUmpIOdRk9NQ/wCLxX3b0Lu9VmrApFtxTJjTkjfEAKAuw0L792sSSJycCj9ITiUk+ymgAIFd/hyEEJS5mJ+slFRJwgDPKtDs+f4tFkzFANjlHZhr2PkB87Hd21E6t1bkA0zwZCvTpBAYnCkPyCnfU9jnKObRbHkJHXJYF6JHN2Luc65ZtBrrlE4QqUSdMNG3FcnfybnwAoUxylEvQgkZO7A5+Qy1iDpXVvSxJVrO/rcoTLaTJJM6WHAYYQ5BNCahvyyiGfbCBKxzwQwcYQCHYkEvRwwc++DSJiqpK5KnD6tq1MgNPGOJxUTVcgAHJia9j8tqAHnDdISrWBlqtKMSyiYkUb1XSdTUqpv4RXk2pygpmgBXCpWEB6KfVzpn28iclBa0uOoKewkdufznrEf08BgE9YvLE3C+ZwjQP30EVytDWTLISc01FdSjIWnr1Dr0YQmnClnZNc6s/mecNNmPMV/aUABnJSGalGB1cdzd9n6TMTpKRsOAEeJB8Y7+nKSXmSkkfaAHvyip1o+q14Fqpz26PS20r3hagUnDaENQAYQw2atTUCIptsSrqsM9IpVgAaHt7u7nBpZTOltLwvsR4055PsTHKJakL4jKAIYABjzJJ0rz740ZVPzJ6GbO4eVr36guZaFdYr08vtUAKZPnv5iOrwmIUlJ+kJ3HCKU7aN8dg1zEtFQqQTqqoO5NC3cBDTMZwuuW2bGj1oTV37/xESVPRoi6t2nwKCLW01lT5RCkioCS3d3c3jqTa09YXnIDDIpGwbhBz5bwQCVhTBVnyyY/Hkd/jygFAwPJYipYuxzFDqSW/GsKNO20k6u23CwNkWwNMKpyQatwipqSwBqfj2Q4LoQTaAwzolhkxIdhqfDlBVajkVSScssiwoHNWG8cT1qYgzJVSAHqcsmfcZ8vA7q4++V72B0yagYwmcl8JdeEbgFi9A9KZkHVzHFlnngX14AcsCBkHGRLtr3QW6shRKFSqgODlQMSRir3/nHcmcXAK5RBqwFQGpme+orXsgdNvUFWtoVJdoThHp9c1JDnLNzQD8Ryi9Y57qbrBMDUAAS5FHPIe/si+kg5EEcqiHCAC7VyflF5nOJqS4oKHN+Renh4wPv8NLTVg5c7DCR86bxcmKSpi9Aoh3ZiHSYjvQ4ZKyzj8w+RB84Yir0g/UqcZAVc718gIySAxY093cfnONff0wCSrIkNTPUfl5RkerDuKA5DY6t4COJj7KouR3ezr92+ZprsR6JNN/eYUd3S3Uoq1PxMNE4Wyox1KlpteoBudJ+ko2Bod6RpL1QCuRX9qC1diBll3wBuZTTpY0cZ6Z6xpJlkC7RiL8KUEVauKZnvnFvZySg+ZLtJ3qLkXh8/nDtCGkLWOic0jmLYad8D/pUsniQ5P92TTMOWPhzGrwM6UWtaFoAUpPCaBRANeWucZ6ffExIpMU5oBjLe/wCaRNQ0A2s2zggKTKTUF+FLjY7g6sPwjlNkAwDqkMSX4ckgcLnfxjFS72W1ZxcCrLIHPXKHm32oftVmrABZJJ2AfOHkYjST7cUYSLMmoL8LHNSalmbCASf6xfuzBOllRlBDkpYAOwZqt/SMeu9pobjmV0Ci/v5eUR/Xc4ii5mYHrlt3JByEDiB6EmwS6cCdshszeFI5+rZeIkoTXkNmYbR5+i+J/wBtZ5hZw9tS/cxiRV6zQf1qw+XEfjEe7A3v1bL0QnwEIXbKr6NNc+EVEefov2Y4AnLLuzLJyzZjyMHujV5LUqbjWpQEsllEli43hSjlVw26IvWyaCTLQyEJqtqB8zl8+UR9U6aMACHQ7EDPFMYjlw0AiOQeB83xLL6hLEA8sSh4ResEhy6qsxL14jxajQENTU93Lj/kld7zoyfdxstxWk2VTUDZ+rLDZUbExOWcdGzpAVoujYBgUzVKkmhD9vbBOZamdlS2Z6q1OTtplDrlhYIcYhqND8OUW9zHcU99LfsM+mYUKxJYKFaeqpOTjvoRVuyD1mky5gx4QSrerEaB8mrTmYBzjhc0YMsClA4TMT2VPg8EriLGYjYv898QoSyztuZdXjmhm4F/6BL+wnwEcLu6US5Qk9w+EWyIi+kJcpcOGcOHD5OOem8dFnPIvq6U49Gn+EQkXXLD8Cc3yGzU7vnOLJMJIgArm7pWiE0rQAVHdC+rpbfq0/wj4ROtYGZA5kw7uIYiAWBFXSK8g3u/rDJu2WHVgDqLl2Pv7YnlzAoOCCNwX8xCxjKABJkgOwAetA1d+cdEQmjnFABWsYKkq09JMr2LPwip0gtBTKw0IUC/cx5DPcjXKLl3ZKb7czT76oivCzBakJJYHHkWLNp8mGgK1+hpJDtkwZjRQ8soyjZNkMuzSNdfqcMg1JIYOa6iMeE/PZpyjidof+iXod7s1f42/U0t2Wd5STUZ6q3OygIaJLomjqUUJz0O52pCjRC2VGKp8b5ge55R65DmrikaxEkiapWhQkZ6grJ94jG2S0GWvGzlJFDlpkYMHpItvVS+mcU4OtCnBpmnG4epVmnENyZasSiS4PqjZuW8TvGZX0oWCwSmnb3x2ekqwWwJL5Zxs8ZSZj8DW4dSDpgl1oo/B+JjLS7JkpQGJqPVt+Q7qN3xq7Ve2M8cmWW3GUU5V5INeolZ0pFnj6K0EsDWe7qZyddyaAJA33376ue/uiaVZEgUSBzaub55517Y0KbxQQ/USuYaGVbU/wDTy27IX6hR9foHgK3DqAJ1lSogkOQefudoZclwQRT7O7VbZi0HTeCAaSJfOkRovKWc5EuuVM4j+pUFv6Ev0+tw6mdkWA5qJBL5ElgdKv29vKHmWKUNQCNMXlXTVu+NFLvOX/08unbEwtssh/o8vzzhrtGg9j6CeArLd1MvZwkUCkk6santjQ9Fi6p3/aPvEdTLXLH/AC8vzjqVeYRiwSUJKksSNjEJ9oUJRcb9BxwNZO9uoRsySUJAzIWgVapAUK88JEE7FkUmhUkGhcZBKmOrEecBbBM9k0BNCNCDwnmQfx3ghjJVX1s8INcmxSyaEHbteM9GSsmTrwd2hTbmQHDTC6QKNkkAADnwiLkmxplY1OQDUucszl2kxEm8SKFSX5hST4AHaOJ84nMsBqRhQMq1qpVXGlIvThHWK1M7VR+WT0KdrsysP+IBDA+0pWJiG0BJzi1cavSTT2eDk/jFObaDQuWD4AXeuai9RRwBoKxxIvMyX4XcalvnPKM/eRhNSew193OcHFbTQ23FgOBsTUekCZN3TUTVLSmVhIokqW+JgASog/e03OajFeZ0tIb0YrzNPKEjpWS3oxXVz8I0eOot6PozP4Cvtt1RZMu2mhVIDj1k43BxZAMxZNAS1YnuWyTpScMwyyA54MTkkuSSrtzarvTKKKuk6v3Y/iiMdLlV9GKcz8ITx9Fb+j/gFga73dUFLZdpmzQVMUJZksguQXLulwKJoDXk1Vb5E0giWEHhGELUpsT8RWACVMGYbvyYYeliqejTk7OfhHa+lSgP1YY/ePwhrHUVv6MPA1+HVFmzWa1S0sDIU6lE4usdmpxaqJZ6ADSgAhrGqbKUpU/q8KmGIFSlk1p6rBIDMBlWpJc0D0vUS3VDxMSnpYqrIHa5+EJY+i9/RjeAr8OqDQvSX9qv+FXbtFhK3S4yPu74z6OlSi/AKaOfhDL6ULb9WO14n42lx6C8DW2W6oOWKSUpIV9pZpsVEjyMPOlErQWonE57QBAD9KlBuAOeZ+EdJ6UKPsJY8z8O2BY2jxF4Gtw6hPpB+oNWqPfGOUDqx2MFLyvpUxJllID7HasC1H1dnP5xzcVVjUneJ18FSlShaRqrmlvIQQ2unMw8K5UDqEUBz95hRrhF5UciqvPLXezIz15HEeXjEqZlA9To/wCUKFHCjVdz0zirEYIcmOpk7JiRChQu9aVyWVNnc+a4ZyW/rFdB08IUKIyqNvUSikrHX0hjz5ROqfT1j4QoUEaskmOUFoVZagXeOVsPwhoUU5rq5YlqJE4v63c0WkTNX+fnWFCi6nUbIzgjmcB8YiTMajsPnwhQoTm1IhbyhUjDpVw5zpnFiVavZIChsa941B8O0w0KOn8Ow5kkmrsnFuZuKYOWN/8AclXviKba6u1dColZ7noO4DthoUPvJNEFTinsKyVkl83NQdtS/wA99I4tlGajjtPnChRTJ+Rs0wSzpAyYpyecTJhQo58JXkzoSWhJOm09Ygf0iotTnN/dlChQ6lRkYxROkc6x2tdM290KFFrlaLaIpXZUE1tSXMTAd0PCiqErsskrHcssc8to6mTtcXl8iGhRc6jitCvKm7kEtfFu+pidBDcoUKI0pt6k5RRytbhsRA+dc84jlzXVUufl4UKDO7oairM2Nyp9Aiu+nMw8KFHdg3lR5KrLzy5s/9k="/>
          <p:cNvSpPr>
            <a:spLocks noChangeAspect="1" noChangeArrowheads="1"/>
          </p:cNvSpPr>
          <p:nvPr/>
        </p:nvSpPr>
        <p:spPr bwMode="auto">
          <a:xfrm>
            <a:off x="269875" y="-690563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8" name="Picture 6" descr="http://www.oldstocks.com/boston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971799"/>
            <a:ext cx="4257675" cy="2838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t0.gstatic.com/images?q=tbn:ANd9GcT_d6apmMeQ20D0pBBipD1mD_atzHNo31DLySy0jIDvsWexngMl7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352800"/>
            <a:ext cx="3965313" cy="1704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68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types of commercial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Documents of Title – Article 7</a:t>
            </a:r>
            <a:br>
              <a:rPr lang="en-US" b="1" dirty="0" smtClean="0"/>
            </a:br>
            <a:r>
              <a:rPr lang="en-US" b="1" dirty="0" smtClean="0"/>
              <a:t>	(warehouse receipts &amp; bills of lading)</a:t>
            </a:r>
            <a:endParaRPr lang="en-US" b="1" dirty="0"/>
          </a:p>
        </p:txBody>
      </p:sp>
      <p:sp>
        <p:nvSpPr>
          <p:cNvPr id="4" name="AutoShape 2" descr="data:image/jpg;base64,/9j/4AAQSkZJRgABAQAAAQABAAD/2wCEAAkGBhQSERUUExQWFBUWFxoaGBcXGBoYGRoZHB0aGhccGBkYHiYeHB0kHBgaHy8gJScpLCwsHCAxNTAqNSYrLCkBCQoKDgwOGg8PGi0kHyUsLywsLCwqLCwpLCwsLCwsLCkpLCwpLCwsLCwsLCwsKSksLCwsKSwsLCwsLCwsLCwsLP/AABEIALcBEwMBIgACEQEDEQH/xAAbAAABBQEBAAAAAAAAAAAAAAAFAAEDBAYCB//EAEgQAAECAwYCBgYGBwYHAQAAAAECEQADIQQFEjFBUSJhBhNxgZGhIzJCsdHwFBVSYsHhFjNDU5LS8SRjcoKTsgdEVHODosI0/8QAGgEAAgMBAQAAAAAAAAAAAAAAAAECAwQFBv/EADMRAAIBAgMFBgUEAwEAAAAAAAABAgMRBBIhMUFRcaEFExQiYfAygZGxwRVS0eEjQmIz/9oADAMBAAIRAxEAPwD0j9KB9hq6v+EdDpKSfUpvl+MZ4OSa51KnoOwQRN1kDhUVLCcWAjNJzKC7KZ6j3OI81DE156p6HfnhqEPiX3CI6UigwfOsKd0qb9maP7QjOyZwJd/g9GMNPSk6V8oisbVcdJElgaWazRoEdLQf2Z8RHSulSR+zP8QjNAABx3h/c8Kdn7oreOrW29CzwNC+zq/5NAemI/dn+IRKnpWP3avERlZyRk3f8BHaClg1DpX3vEY46tvl0/ok8BQt8PV/yakdKU04D4iJP0lRsW5RlUKdshvy3ixY5LqfEw+c94ujjazdrlE8DRSuaL9J0fZMR/pOgPwmA82YHASDXc/lpHNms65isCQxZ6kgNEni6t7J3+RWsLRtdrqHE9KEfZVD/pMjVJikm5Jw0T3KL+6LtjuYKScWIHwi+E8TJ22fIzzhhoq+3kxz0olt6qvCIZnShH2VeEWVdH0br8R8I4PRyX9pfiPhFkvFvgRXhfUg/SlNOFVPP4R2OlKfsmJU9HpY9pZH+KJB0el7r/ihKOK4oblhODIh0nQ3qqjhXSeW2SvCLP6Py91eP5RGro/LdsSvEfCJtYu21EU8LwZWHSlA9k+ESp6Uyz7KopWq5CFsgEjR8t82+WhvqSYASQmn3vyjP3uJT/ov7rCtJ/kJ/pJL2I7o5PSSXsreAQdnKWHbU9lI6CAoMCUk7sfw1/CI+MrPf0JeEord1CyulSB7Kn844/S9P7tXiPjGWwFKiFZg+Py+cdNzoM/gIyPH1r7TZ+n0OBqB0qSf2avL4xyvpegU6tXlGbkBOoI5Pn3xHOSMxlkdfkQ5Y+so3TX0EsBQvZpmmHS9H7tVMqiOk9LEn9mrxEZGUN84tBIBYv2v7hEYdoVntZKXZ9Bbupp1dKU14CG3I/CB1mvcjNSixBoS7cVK7kg5aQNBTVtQBVy9do6u6yqWsgMEgOpR9neuQbKL442s5KKe0peCoJNtbPUKqvoFRJBS6kq1GQZtoim3skrJ4tXDvn807YhtliI4kYsFCHZyKVbQHnFETc9QRkaszNlEpY2tB2k+go4OhJXiupqU36G9Txb4QoDyTwiFEvFVfaKXhaXtk93SMCApKk8QGFbOErf1VjQHJ/yhrZbcBCUhIYOR63VKLghByIIOWj90UZU5SUqwqbE4IUHDa0Ocd2ewYmFCBkAPhn+YimNR5FCmvfv3sa0OksznN+/fvanFYbGS7D2vdXt741KLAvCKjL50hrru3AASGPu3fn8InvC8kyhUjEchufh8I34fDxowvNmGviJVZ5YIiFgX9ofPdDCwL+0PnugbMvC0rGSQD3GKyrJMUXUVE74q6QpVo/6xb6DVGa+KS+4YN2L3Hz/lhhdkwe0n5/ywPTaLSn1SCPvFzF+7b7CjgmEJmdlD2c4calOTs7rmKUKsY3VnyJBd0zdPz/lgPa5jHLl4FjkB5xqhFKfdKFKfyDfIi6th242gU0sQk/OZ+z3bMU5AcEipoGGg3AjRWa70IOMJqzOdu2OrRaUSUOSwFPhTMxjek3TfBgTJ4sShiLFmNBlrr3Q6OEjTRCtiZVPRFtfTaYFqUmRikBeDG7HMDECaMXybTPWD14XylApUiMPbpSlSjgRhUWLOzHkDQR3YrPNmSyZiiJnFswaofdwFHujdZGS5oVdIyAS76sMy1WHnA68L/wActQSpSTVyHBDGubVybcV5xB0aCVy8S0glyNCac2gv9TyxUS0cmSIaQ1czKukExSUpClkhIJxIIqzet6qmUQpxs4i0OkEyYUBK5gL1GHAGGTqUQ4O4y1EH5F0S3/VpH+Ue+JZ9zykj1Eu2w1zhbwsQS+lSSUgYi7OWycHN9vzipaL1WbWhQUQgJVSjGnxaLQsUsF+rRQU4RGcmWxCpy64XZEsCm5yG5h2sDDF8dJp8t1JKWTUDDixhnLkkN3Zb7aOyXkmYgEhsQqDzGT+UYa+rBMV1ZQQoAutBYE5ZOOWsMnpB1SsKzhUNC0RyphextbbdXB6IAF3z8e/IwDUFIUrEmhNE5VPPnFq6umEtQAUfCvjBu02NM5IJHMZcs/KOfiMHm1ho19DbQxTjpLVdQTd8ozRTDk9cP8p7Kxd+rFbI/wDX+SLtmsSZQZMTLmAByQANTQROnQtFZ9pGde8vItAabtVsjwT/ACRybrVsjwT/ACRXtF/zCppKAoD2ic4pz7RPX6xUn7qWAjNKrS2RTf2+pqjSqvWVl9/oEjdKvso8E/yQ/wBVL2R/6/yRQkWqehmdQ2URz79ou2a/FYmnJCAclQ4zpPR3X2+opwqrVWfvgUb3u5dHAb7oGdNkiA8hZlzDm2IOnRTF2OkbxQChyI8ozV6XSxcjXP5yijFYV3VSmW4TFKSdOYkT0TEqVxEKICiQy1qzTLSPZSN/zMB7xlBE5txUO+E54cWpEdomzJZOFQSSGLeGuvOKy0fFyPlyaxgr1M8bW1N9Gl3cm76e/f8AASs00FCS+kKJrLLdALQosUXYzu1ynYp5XOQk+qSNB3xo7rlATFtoVN/ERGeupAM5Chk4ptyjSXafSL7Vf7jGrA62b4/gqx1ldLh+Se9Ji0yyZeYHh2CsALCrHNXjqoZPtGs0gZeNyhZxp4VgUI15GN+Joyk1OOttxhw1aEE4y37wXNXMCiwU2JDcIbCSnExz+0/YIjXOm7K9t2QMgVYWfUhvnKRUyegcUkltXH4RWVfavsD+L8owSrRjtuvk/wCDfGDeyz+a/kcT54rheqNAKUx9+fZ73vtA6t8lAjCdXf4Q8i2Tlvhkv/mgld1zEnHODrGSXcDu3+ENJ1llinrvaaX2CclReaVtNy2vqd3HOmlwv1Xo9NB4jOCkxTAnaOgNIoXrbMKSPPbKOtRp5IqLdzj1J55ZrWM90ntuJBBLjOuXhHl1mnqM2X6pC5geo0UE0DvQgHxjbXpeImKwghyW8d4F2foz9HnBeBU04yxw4UgkUNTViIuktlip6mjst7JVOXJFVBmJb1Tr3F8uWTx3bpa08SS/JXCkFXB2H1szoHgCLuRZVm0r4ZpHq6DkGqaB+0xUT0wNonIRgwkAukHG4PtJKsiG7WfOJNpaMVzU3FNAmFDBlpxpYNsFeTHxjS2WWQaEEHeMddUo4utCwtRZDswAo7V+WiDpNPmBQSJpICSVJBwsXo+GuUG4d9DRdL2KUpcgGXOcPTJFW1aDsxCVAU0Hujz7oxbeslqSp+GgJL+sFEu8GJN5TJQZKweSnV5kv/SEkNPeaKfISw9mMVeF0AzzMQOJCwabMCT21NfhBcdIMQ4wxP2ajzilaZqkzJhCglDcR1olJZ+8Zc4dgbuTXlP6iUuY+IUoQ3mA2ZjM3zYuvsqLUlQUoDFMTkAk5gdlPAxBenSOXN+kSiHQqWkJqzEVKhQ8WVNoI9G7jXIASoejUHKFGoVu48DEXroR2gS4VYpqQJjh6ljlQ5GmdHj1i57xcsdYw95dG5UqakyyJZIJCX4aB6PUZ9kELovcS1AlQNRV3732hKLtZjWh6AtTClT74yN6W1a1hK6JxkNy0jU2WfiAObvEV4XamcllZvQjMGMeKpTqwtF/Lia8NVjSneS+fAETBglqKBUAkBsyBSKK7fNwjgY9WVZE8Y9ltPfFpSJsk4ShUwaKH9IhVfTFjLUDzIEcyc0tG3H5HVgr6pJ+tyOZb5wBPVsQhJCWd1Ehw42rBHBiSMQZxUbUqIpJvcksmUonYEGLVns02capVKRqdTyEShLNpG7v6f0RqeVXdl8/7Irktq0qShPEnEodwDisaWaAQREdlsiZYwpDAU/r3xMvKOlh6LpwtJnKr1VUnmirGRtUhJlzFNUBJFBq7+6BQnZUD/4RlpBuYn0U0f4P/qAKk5DMhzTIPpHDxV4tNcPyegwvmTvx/BoLBWWD25dphRxdlZSe/wB5hRog/KjHNeZg+6kelQfvDXONNdY9JM7Vf7jGYukATkDMuHOldvGNNdp9JM7Vf7jE8Bu5/gWP38vyFBHE+eEAqUWCQSaPQdn4RzNCiBhIB5h/xiEyp32pfPhV8aR3DiFJXS2zChWf4FHR6MIjPSKyKLkglwATLVq7ZpplF5FhW1TLy0RlX3M8Ry7DMepknJ2lsSNddYi0ntGm1sI5vSSQlRSVEFKiDwqoRQ6dnbE9jvqVNVhQpyzsxFK6kNoYp22eZPFOMov6rSyVFmJfPRw/Z2RDJvdCeIzZPqhQUJZS2JmcvR3O2YhpCDxXlGV6WWwJBcxbV0klv/8AqktR/J9d38oB39bZMybiRPklLZKVR+wGJRB7DJ2yWAgKdOLE4L+QrvB5F5lSEpxqRhrM4i1BSr0faKk+65GJLWhBBJKjiAbIjXtji+5UtbpkzZYSAKYkgE6kmGRehn+lV7mar0YZKWD5vm5IPZ+MB7NaMM8LwlOFLApqQqhGoY1PY2saMWGWhKeJKji4uMKYaFNa65x3fVglrLypktk5DEATTLiz7Tz0itp7SNwvc94LVIQpCFHEpRO7vy3qWia1WbrccwrTKKqYZhCTQZtm1M4qXHakypCUFaAz/tEDVw7kmLM61y10UqWf/LLiafEkji6cCAsvjD5pBIcJUmpbcwRnzfuqr91W5J05xQs9ploBCFSwDmOtRWJFXqlv1kv/AFUQw2HMhK1KWFJwpA4CQqr6GkDukFtUkEqpiQkK2FK1IHLSL028kn9on/VlxXvO0SZknBjSVOD6wOSQk1yP5mE9RGEmz2XiUk4gRQGjUJHOg98ekXTeqFyhNWosPWQQwxbO9fARi7PcwUp5ikAAGgWkFRNK1oG22jQXdOloIcywEAhKHcAl2UanKnjyiMLoEVbZfPWWkKyQkgb5sSfD3QQsM4qW/EGI05vk+bd0Clp4hxIIJdRCksOUEbFPSkNiSKu5UM/HKGvUaZ6T0dnukjvguTGRue/ZEuUHtEsLNTV92y5/hFz9JpR/5qTXIYVO+msJ7SVy2vpVZxmpQy9hR5aCIJ/SCxqTxVH/AG17gbP7XviJd7ISH62WXJA9Ec+Emj5fEZwRl2ZS0YkqlHFVJ6ujc6h4i4p6NDTa1RCq+bNKOEBmANEHJQxCvZ74msvSGStQSlRdRoClQyalRTPWJJtiWSWUhtHlgsNs/n3pFjWPaluCP2fLtfPypzgUUtgNt6svPDaRWTIm19IG5J9/P5aJ0A4WUXLVLM/YHhsDMT/1U7SqPCsAkZ5NB6d+qmv9zvzgCaENkdNj8I81i9qfp+T0+E2S5/g012I9Env95hoe6W6lPf7zCjVC+VGCb8z5gSwDDOQVZBq7/JpGguu1jrlBjxE6ZOcQfujOWOaxDF+WTGuRg/dUp1AhwNjsH2yz8hFeEbVsvG5djFe+bgaGGMRmYw7yw3aJI9CcEQgffl5rky8SJaph5ZDtAL1yptVoIHthyYLiPLV3ku1YhOdiC5NBLI1Z9DX2S4GoirOQVYknEpIllIAJoCdMYCnfUjNQ7tx0l6OG0AdWyPtD1cW1R4dhgVaf+H6lBsaEq6sIKmU5OanfPYHbsgEzMWYiznFKwksKgPhqRXEWfPwrVjFmXfU53KlZ/ZSytQkEJO271NHg5d/QSdJVi+kIXRmmJKg2tOesWf0YWCD/AGVwXB6qZn/HAgQZuK0CfLxLkhGVcIZXNINW7fOPL+lvSe0Sp9vTLmhKZMyUJYaVwhTYqFBK9s6R6V/bP3tm/wBOZ/NFCfdE9RKiqykn7s4Z9i2hDZ5zfvSu0oVbcM0JMoyBLTgle169Ck4su4mLl79JbRKnrKlgyVKRLSJfVBctTDFiQpHE+ee2T011vs02SgzFCzHAknAhM5JUEglgQtnLZkGA9zdKevsky0fR5YXKomzoVM61QpUDEncmgUaHWAiVLNetpNvVJ68lKEJmYTLlgKeYMSRwYsIQSBqWB1gZdPSm0rNlxTsXWSrQqbwy6FHW4Mk8PqjtzjVWDpKJklc/qpaFyghrPxCaSyfYEzCwfYktUDKLc29JQnrlY7OyUhQW6yjFxHCoCYwIwvR806sIQwL0Fv2fNtabPaC6kJOM4UYJgJCkKDDNsSfDXLrpffMyVeU2SmcJUoWZK3AQyFEgYg6TioXwawYk3qlE+QlPU+kQpZmAkolkB8K3m5l2iGb0jTNmhJ6oqxlM0kTUhAchCnxhK8XCaGgJJPDVjMXe/Su1IVa8E5SVS7RLRLSyCyVBWJLYeKoFatE03pBazMtktFoEsonS0SisJAAPWFSXwFnKQHI5OHjVpvRItC5cwSkoBTgnoMyZLUFOeLDNdBBDGhAcVYx1Zb2Sq1Ls6ky0YEBQnAK6lRNMIV1gYsdt9nIJGVm9L7SqSSla5R+lolKOJK2S3FgXh9UmpPZpQL6+tq0T+qnKUpFrWJYLMqXLSVmW4FXAAfOudYJ2HpfNm2wWZNlTLBBSZy0rLEBwQyiMJIGSq01pGql3NOUARMs5f+5m6dq3blAI66A3mbTIVNU5BLgKYlPHMDdwSI76S3vMljAmX1YJPpC1WHstTmXIo8SybttUskpnSATn6BdWdvb5w1ou+1TEYVzpCknMGQtu/ihEjHr6QzxQlSgRUKwkKfNqJOrZRGmzIKkrYFfWYmD4nBBBNcNdgKA6Rq5fROYPVVZ0lsxZyCOx1NFMf8O5mPGbSCywvDhOFwXZnoKQ7iYCk2brGQpRwpUWQXc1HCGGAOwzOgYHUvdnSqeheAS8aXIwiuGpqSly3aPyuTegisKQlSQQpVQ4LHDhLsxIIIqMlHKNRd12plJ3WfWVudc9OUO40W5SnYkNSo2O1PwhxDkwzQAO8Q2ydgQSQ4Gg15NE0VbyQSgtpUflFdRtRuicEnJXMuq1gy5iWIxMz7h3HnAmZLLJ5P8A1glaVkBTF6uHNKvTelPCBwJJcl9OXdHl67zWze9T1OHVrte9DRXUj0Se/wB5h4kumX6FPf7zCjfCPlXI5dSXmfMAWKUVLSHAfIal8ie9/l40VjuEoUlSVEHVlOM/N8toz92H+0I3dL8sv698btHf4fGsSwNGFSLctzHj6s6cklvRCpQGzv2b1Oz1iSXr8juOscrUl6s/z898SIZqZNRo7ZxxiphWgGZLUGZeOZdoSrJYUW0IPu7YeahwztAAJtCFrwILEqIcU9Zba0BBHgNmgEE7fZZKiDNLPQHGpFO5Q3ML6olGvGeyZM5ZcUDlTZ5UoAByupKQWScGBq0GHEaPV44s0y1JNUqLs5IBoA2WIbDzgsAWFzy6Njp/eTOX3q5D5JhjcqDR5vdNm5Ev9qBpVaQtK8KmKeIUYFk883Hv3gxdxV1Yxviq76VJA7GaCwEIudFKzf8AVmH/AOoX1Sn7U3Q/rZmj/ernlElptSkmiCoNQg+QoYaXbFH2DzryB2yekIY0q7UAKScS0qzStSlhs/aJ390RKuGz/uZf8Ii6Zp4aM4cnQcvnaIVWhWJsBzzfKrbbVz25mEIqzujdnUAOqSkfdGHu7IpT+gtkUXMpywD4jkMhnzPiYLG1qYEINcO4Z3cM2jDxiWRMKhVJSWFCzc21p3QABB0CsX7keJ7d4Q6CWOryR4qjQEPTshwIiMC2fofZUUTKCQ7sCc6Oe2g8Iu/U0nLqZf8AAn4RdEIGGBVl3XKBBEtAIyISkFxqKd8RruiWR7daUmTAc3zxcovxyoQ2BTVdEsl+PT9pMAyAyCm0Hy8c/Ustvbz/AHs3+aL7Qhl3wAUjdEs/bqP3szT/ADUhzdMsvRTl/bWNeSqRPayoIVhqoJLcyxbzgNMXaTgWEnECp0swNSEuMWxhiCIueWC7L0/aTDo2WKJLPdqEHEnE9c5i1ZtookeUDJ9qtYw4EAukE0FC6no+2E9/g8q12oligAEgPh3KQfayAcuPzgsAcaGbvihd6ppmTDMSwyRlUOa57H3QQUKQxiBireFnUtBSlWF8yKE7h9ItPDGIyjmVmOMsrujJ2+4jKSSDSrqevKmsBMLH8Rl/WNt0hHoF90YxQy7/ABjzeOoRpTSjwPRYCtKpBuXE0t0H0Ke/3mFEFzn0Ke/U/aMKNdNeVcjJUj53zBd2L9Mgl3xBjv2c6NG0xMgtoDt+FIxl1N1yM86s5yBNBm9X8I0t7W5SEoSkB1qCd2BBdsq01pGrAJ5XfiUdoWzq3AnsSyZaC6vVS4IepZ9K18H7IklK9KzkgoKi9KukZaU08o5sIIQhJFQhOzvkR4iGSGngf3ZcvnxCrNnzjoHOLhhoQOUO0ADNlDtCELeGgHbKFHIGW/IQ8ACOkMoQ+0KEAhpCMJoUMQxEOBDiE0AxmhNCMOYAGBhxCAhtIAHeOXh8NYWkAhc4TQ5MMmohgO0M0LWHgAYQmhyYQgAYQnh2hQAMVfNYgsxXxY6cRbWmlRnFgxWvK0lEtSgzhmfKpArXnC3gDrfNP0ZRUX4lV5Y1AeTCMwuvJvHmY0dtJ+iHcqVT/wAijGXSsA69hzep+McXH61EvQ73Zq/xN+pp7olehT3+8wo7uoPKSRz23MKJwvlRlqS8z5gG6VEWiWKhLhuxz5wfvZPFZxT9ajU6AlnNfGAV0I9OhQ3Abbl87wev2alBkEsPTJd2dmL51emlaZxd2e7xb9SPaPxpehZnpUMJABqATiahKRkOcdoSeur+7P8AvDeUczHxOMSgopIqAKMSK8wC3M7ReYO9HZn5Zx0baHNEYQEU13i6VFAJbKhdR1ADbln7cmeKyL8CUuoHE+QSptBm3e+oyhDC0PAr68SsAIxAk5lLMBUljn3RzK6Ryyoji5HCovuWAy7YSkiWSXAKvECFTK+r592kUZt9h9UpYuSkuNAMLOSS57PEVF3lZsmWQeS2A4sh2j37QnbiO0luCqlzcQYJw/O/dEuNewgEi12YBQAXQOQywQlwaa5+/aO/ptlwAnEBpSZnRwNzRojot43f9oVtM2aAnCkHfy3I5+UQ9dPb1AC3L4wOmW6zMGStWFg3pGAFBU/JeJZ8yypTiIUdA3WV2bfI/JiLinrmZJSaVsvQvImzsYBSML1NH7WeGmzpzlkhtHZ/B4pfSrOrRRwjFQTCagbBzRIiMWmzAEhzSoGMsC48WJ84WTT4mGZ3+FfQI9bOc0DDL1e7WGVNnsaA5Mzd+sUxbLMADUMxFFbuHpUucjv4Mq0WUCuIEgU9IMyFd39YFBfuf1Hmf7V9C8Zs9vVDvyy51hddPYcAfXL+baKZNnAB42UGc42Zwdf8PkYgkWizqqkLclgOOvCEu2zAbnxgdP8A6Ys//KChtE5wyBkNhXX2otKUvYeMBEWuzgqB6wZ54yS7uz76DnplHRm2cBKiFOPV9evt65712MSirf7MjJt28oXnLmNQB4ZE5eH1Uv8A4vygP19lVR1FqljMG2eX9O2Opc2yszqzB/aZtSDTbmCz2ZfuG5JUXcAbVf8ACJHgJJvORLNAoH1SGUSBTMNTTnWLJv8Al4MXExy4VfBnoYsXMi0+AThQMlX/AC1DFxDfhU47ae6EekEoYfW4jThVlvl8uIkpIjlfAJwkmKJviXT1q/cVmA50iSyXimZ6oVuCUkAilXZoYixMUAYq3qT1KikOWDUfUcjFicNs9PnWKd7TB1JSSAVCjlqipqeQgGVb4kYLMQ7sX8VFX4xllDJ/WapbMaP3iNffp9CRv+cY/KgLs+XPIRxMdpU+R3Ozlen8zS3Sr0KO/wB5hRFdP6lNBr7zCiUG8q5FNReZ8wVdH6+WdX8YNdKJhSmWATWYH7GJ0HZtAa4lAT0DUHM9kaK+R6SRkPSpqcmYuKA1OWkW9m/A36lfaf8A6LkPb52GVLLKdhlRgQzkmgFQK7wSC6P3g+ecN1IJBYEjKmW/jCCQzACmmVPwEdM5gHNtIWU9aE4alkgAJZywq8UbZaSUFQnAqoMJAFGJq2WY8IMypE4EkqQX+6fBnigq1LMwpVMQMLuCkgU3rzBd612MJrMrEovK0yjKtSOsSRPSSE6pBYjPXPM+QiGyW91N9ICUg14c9sLb7QaNoASXmSipVE4aZAU8S9d4jsySCQVySUmpIOdRk9NQ/wCLxX3b0Lu9VmrApFtxTJjTkjfEAKAuw0L792sSSJycCj9ITiUk+ymgAIFd/hyEEJS5mJ+slFRJwgDPKtDs+f4tFkzFANjlHZhr2PkB87Hd21E6t1bkA0zwZCvTpBAYnCkPyCnfU9jnKObRbHkJHXJYF6JHN2Luc65ZtBrrlE4QqUSdMNG3FcnfybnwAoUxylEvQgkZO7A5+Qy1iDpXVvSxJVrO/rcoTLaTJJM6WHAYYQ5BNCahvyyiGfbCBKxzwQwcYQCHYkEvRwwc++DSJiqpK5KnD6tq1MgNPGOJxUTVcgAHJia9j8tqAHnDdISrWBlqtKMSyiYkUb1XSdTUqpv4RXk2pygpmgBXCpWEB6KfVzpn28iclBa0uOoKewkdufznrEf08BgE9YvLE3C+ZwjQP30EVytDWTLISc01FdSjIWnr1Dr0YQmnClnZNc6s/mecNNmPMV/aUABnJSGalGB1cdzd9n6TMTpKRsOAEeJB8Y7+nKSXmSkkfaAHvyip1o+q14Fqpz26PS20r3hagUnDaENQAYQw2atTUCIptsSrqsM9IpVgAaHt7u7nBpZTOltLwvsR4055PsTHKJakL4jKAIYABjzJJ0rz740ZVPzJ6GbO4eVr36guZaFdYr08vtUAKZPnv5iOrwmIUlJ+kJ3HCKU7aN8dg1zEtFQqQTqqoO5NC3cBDTMZwuuW2bGj1oTV37/xESVPRoi6t2nwKCLW01lT5RCkioCS3d3c3jqTa09YXnIDDIpGwbhBz5bwQCVhTBVnyyY/Hkd/jygFAwPJYipYuxzFDqSW/GsKNO20k6u23CwNkWwNMKpyQatwipqSwBqfj2Q4LoQTaAwzolhkxIdhqfDlBVajkVSScssiwoHNWG8cT1qYgzJVSAHqcsmfcZ8vA7q4++V72B0yagYwmcl8JdeEbgFi9A9KZkHVzHFlnngX14AcsCBkHGRLtr3QW6shRKFSqgODlQMSRir3/nHcmcXAK5RBqwFQGpme+orXsgdNvUFWtoVJdoThHp9c1JDnLNzQD8Ryi9Y57qbrBMDUAAS5FHPIe/si+kg5EEcqiHCAC7VyflF5nOJqS4oKHN+Renh4wPv8NLTVg5c7DCR86bxcmKSpi9Aoh3ZiHSYjvQ4ZKyzj8w+RB84Yir0g/UqcZAVc718gIySAxY093cfnONff0wCSrIkNTPUfl5RkerDuKA5DY6t4COJj7KouR3ezr92+ZprsR6JNN/eYUd3S3Uoq1PxMNE4Wyox1KlpteoBudJ+ko2Bod6RpL1QCuRX9qC1diBll3wBuZTTpY0cZ6Z6xpJlkC7RiL8KUEVauKZnvnFvZySg+ZLtJ3qLkXh8/nDtCGkLWOic0jmLYad8D/pUsniQ5P92TTMOWPhzGrwM6UWtaFoAUpPCaBRANeWucZ6ffExIpMU5oBjLe/wCaRNQ0A2s2zggKTKTUF+FLjY7g6sPwjlNkAwDqkMSX4ckgcLnfxjFS72W1ZxcCrLIHPXKHm32oftVmrABZJJ2AfOHkYjST7cUYSLMmoL8LHNSalmbCASf6xfuzBOllRlBDkpYAOwZqt/SMeu9pobjmV0Ci/v5eUR/Xc4ii5mYHrlt3JByEDiB6EmwS6cCdshszeFI5+rZeIkoTXkNmYbR5+i+J/wBtZ5hZw9tS/cxiRV6zQf1qw+XEfjEe7A3v1bL0QnwEIXbKr6NNc+EVEefov2Y4AnLLuzLJyzZjyMHujV5LUqbjWpQEsllEli43hSjlVw26IvWyaCTLQyEJqtqB8zl8+UR9U6aMACHQ7EDPFMYjlw0AiOQeB83xLL6hLEA8sSh4ResEhy6qsxL14jxajQENTU93Lj/kld7zoyfdxstxWk2VTUDZ+rLDZUbExOWcdGzpAVoujYBgUzVKkmhD9vbBOZamdlS2Z6q1OTtplDrlhYIcYhqND8OUW9zHcU99LfsM+mYUKxJYKFaeqpOTjvoRVuyD1mky5gx4QSrerEaB8mrTmYBzjhc0YMsClA4TMT2VPg8EriLGYjYv898QoSyztuZdXjmhm4F/6BL+wnwEcLu6US5Qk9w+EWyIi+kJcpcOGcOHD5OOem8dFnPIvq6U49Gn+EQkXXLD8Cc3yGzU7vnOLJMJIgArm7pWiE0rQAVHdC+rpbfq0/wj4ROtYGZA5kw7uIYiAWBFXSK8g3u/rDJu2WHVgDqLl2Pv7YnlzAoOCCNwX8xCxjKABJkgOwAetA1d+cdEQmjnFABWsYKkq09JMr2LPwip0gtBTKw0IUC/cx5DPcjXKLl3ZKb7czT76oivCzBakJJYHHkWLNp8mGgK1+hpJDtkwZjRQ8soyjZNkMuzSNdfqcMg1JIYOa6iMeE/PZpyjidof+iXod7s1f42/U0t2Wd5STUZ6q3OygIaJLomjqUUJz0O52pCjRC2VGKp8b5ge55R65DmrikaxEkiapWhQkZ6grJ94jG2S0GWvGzlJFDlpkYMHpItvVS+mcU4OtCnBpmnG4epVmnENyZasSiS4PqjZuW8TvGZX0oWCwSmnb3x2ekqwWwJL5Zxs8ZSZj8DW4dSDpgl1oo/B+JjLS7JkpQGJqPVt+Q7qN3xq7Ve2M8cmWW3GUU5V5INeolZ0pFnj6K0EsDWe7qZyddyaAJA33376ue/uiaVZEgUSBzaub55517Y0KbxQQ/USuYaGVbU/wDTy27IX6hR9foHgK3DqAJ1lSogkOQefudoZclwQRT7O7VbZi0HTeCAaSJfOkRovKWc5EuuVM4j+pUFv6Ev0+tw6mdkWA5qJBL5ElgdKv29vKHmWKUNQCNMXlXTVu+NFLvOX/08unbEwtssh/o8vzzhrtGg9j6CeArLd1MvZwkUCkk6santjQ9Fi6p3/aPvEdTLXLH/AC8vzjqVeYRiwSUJKksSNjEJ9oUJRcb9BxwNZO9uoRsySUJAzIWgVapAUK88JEE7FkUmhUkGhcZBKmOrEecBbBM9k0BNCNCDwnmQfx3ghjJVX1s8INcmxSyaEHbteM9GSsmTrwd2hTbmQHDTC6QKNkkAADnwiLkmxplY1OQDUucszl2kxEm8SKFSX5hST4AHaOJ84nMsBqRhQMq1qpVXGlIvThHWK1M7VR+WT0KdrsysP+IBDA+0pWJiG0BJzi1cavSTT2eDk/jFObaDQuWD4AXeuai9RRwBoKxxIvMyX4XcalvnPKM/eRhNSew193OcHFbTQ23FgOBsTUekCZN3TUTVLSmVhIokqW+JgASog/e03OajFeZ0tIb0YrzNPKEjpWS3oxXVz8I0eOot6PozP4Cvtt1RZMu2mhVIDj1k43BxZAMxZNAS1YnuWyTpScMwyyA54MTkkuSSrtzarvTKKKuk6v3Y/iiMdLlV9GKcz8ITx9Fb+j/gFga73dUFLZdpmzQVMUJZksguQXLulwKJoDXk1Vb5E0giWEHhGELUpsT8RWACVMGYbvyYYeliqejTk7OfhHa+lSgP1YY/ePwhrHUVv6MPA1+HVFmzWa1S0sDIU6lE4usdmpxaqJZ6ADSgAhrGqbKUpU/q8KmGIFSlk1p6rBIDMBlWpJc0D0vUS3VDxMSnpYqrIHa5+EJY+i9/RjeAr8OqDQvSX9qv+FXbtFhK3S4yPu74z6OlSi/AKaOfhDL6ULb9WO14n42lx6C8DW2W6oOWKSUpIV9pZpsVEjyMPOlErQWonE57QBAD9KlBuAOeZ+EdJ6UKPsJY8z8O2BY2jxF4Gtw6hPpB+oNWqPfGOUDqx2MFLyvpUxJllID7HasC1H1dnP5xzcVVjUneJ18FSlShaRqrmlvIQQ2unMw8K5UDqEUBz95hRrhF5UciqvPLXezIz15HEeXjEqZlA9To/wCUKFHCjVdz0zirEYIcmOpk7JiRChQu9aVyWVNnc+a4ZyW/rFdB08IUKIyqNvUSikrHX0hjz5ROqfT1j4QoUEaskmOUFoVZagXeOVsPwhoUU5rq5YlqJE4v63c0WkTNX+fnWFCi6nUbIzgjmcB8YiTMajsPnwhQoTm1IhbyhUjDpVw5zpnFiVavZIChsa941B8O0w0KOn8Ow5kkmrsnFuZuKYOWN/8AclXviKba6u1dColZ7noO4DthoUPvJNEFTinsKyVkl83NQdtS/wA99I4tlGajjtPnChRTJ+Rs0wSzpAyYpyecTJhQo58JXkzoSWhJOm09Ygf0iotTnN/dlChQ6lRkYxROkc6x2tdM290KFFrlaLaIpXZUE1tSXMTAd0PCiqErsskrHcssc8to6mTtcXl8iGhRc6jitCvKm7kEtfFu+pidBDcoUKI0pt6k5RRytbhsRA+dc84jlzXVUufl4UKDO7oairM2Nyp9Aiu+nMw8KFHdg3lR5KrLzy5s/9k="/>
          <p:cNvSpPr>
            <a:spLocks noChangeAspect="1" noChangeArrowheads="1"/>
          </p:cNvSpPr>
          <p:nvPr/>
        </p:nvSpPr>
        <p:spPr bwMode="auto">
          <a:xfrm>
            <a:off x="117475" y="-842963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g;base64,/9j/4AAQSkZJRgABAQAAAQABAAD/2wCEAAkGBhQSERUUExQWFBUWFxoaGBcXGBoYGRoZHB0aGhccGBkYHiYeHB0kHBgaHy8gJScpLCwsHCAxNTAqNSYrLCkBCQoKDgwOGg8PGi0kHyUsLywsLCwqLCwpLCwsLCwsLCkpLCwpLCwsLCwsLCwsKSksLCwsKSwsLCwsLCwsLCwsLP/AABEIALcBEwMBIgACEQEDEQH/xAAbAAABBQEBAAAAAAAAAAAAAAAFAAEDBAYCB//EAEgQAAECAwYCBgYGBwYHAQAAAAECEQADIQQFEjFBUSJhBhNxgZGhIzJCsdHwFBVSYsHhFjNDU5LS8SRjcoKTsgdEVHODosI0/8QAGgEAAgMBAQAAAAAAAAAAAAAAAAECAwQFBv/EADMRAAIBAgMFBgUEAwEAAAAAAAABAgMRBBIhMUFRcaEFExQiYfAygZGxwRVS0eEjQmIz/9oADAMBAAIRAxEAPwD0j9KB9hq6v+EdDpKSfUpvl+MZ4OSa51KnoOwQRN1kDhUVLCcWAjNJzKC7KZ6j3OI81DE156p6HfnhqEPiX3CI6UigwfOsKd0qb9maP7QjOyZwJd/g9GMNPSk6V8oisbVcdJElgaWazRoEdLQf2Z8RHSulSR+zP8QjNAABx3h/c8Kdn7oreOrW29CzwNC+zq/5NAemI/dn+IRKnpWP3avERlZyRk3f8BHaClg1DpX3vEY46tvl0/ok8BQt8PV/yakdKU04D4iJP0lRsW5RlUKdshvy3ixY5LqfEw+c94ujjazdrlE8DRSuaL9J0fZMR/pOgPwmA82YHASDXc/lpHNms65isCQxZ6kgNEni6t7J3+RWsLRtdrqHE9KEfZVD/pMjVJikm5Jw0T3KL+6LtjuYKScWIHwi+E8TJ22fIzzhhoq+3kxz0olt6qvCIZnShH2VeEWVdH0br8R8I4PRyX9pfiPhFkvFvgRXhfUg/SlNOFVPP4R2OlKfsmJU9HpY9pZH+KJB0el7r/ihKOK4oblhODIh0nQ3qqjhXSeW2SvCLP6Py91eP5RGro/LdsSvEfCJtYu21EU8LwZWHSlA9k+ESp6Uyz7KopWq5CFsgEjR8t82+WhvqSYASQmn3vyjP3uJT/ov7rCtJ/kJ/pJL2I7o5PSSXsreAQdnKWHbU9lI6CAoMCUk7sfw1/CI+MrPf0JeEord1CyulSB7Kn844/S9P7tXiPjGWwFKiFZg+Py+cdNzoM/gIyPH1r7TZ+n0OBqB0qSf2avL4xyvpegU6tXlGbkBOoI5Pn3xHOSMxlkdfkQ5Y+so3TX0EsBQvZpmmHS9H7tVMqiOk9LEn9mrxEZGUN84tBIBYv2v7hEYdoVntZKXZ9Bbupp1dKU14CG3I/CB1mvcjNSixBoS7cVK7kg5aQNBTVtQBVy9do6u6yqWsgMEgOpR9neuQbKL442s5KKe0peCoJNtbPUKqvoFRJBS6kq1GQZtoim3skrJ4tXDvn807YhtliI4kYsFCHZyKVbQHnFETc9QRkaszNlEpY2tB2k+go4OhJXiupqU36G9Txb4QoDyTwiFEvFVfaKXhaXtk93SMCApKk8QGFbOErf1VjQHJ/yhrZbcBCUhIYOR63VKLghByIIOWj90UZU5SUqwqbE4IUHDa0Ocd2ewYmFCBkAPhn+YimNR5FCmvfv3sa0OksznN+/fvanFYbGS7D2vdXt741KLAvCKjL50hrru3AASGPu3fn8InvC8kyhUjEchufh8I34fDxowvNmGviJVZ5YIiFgX9ofPdDCwL+0PnugbMvC0rGSQD3GKyrJMUXUVE74q6QpVo/6xb6DVGa+KS+4YN2L3Hz/lhhdkwe0n5/ywPTaLSn1SCPvFzF+7b7CjgmEJmdlD2c4calOTs7rmKUKsY3VnyJBd0zdPz/lgPa5jHLl4FjkB5xqhFKfdKFKfyDfIi6th242gU0sQk/OZ+z3bMU5AcEipoGGg3AjRWa70IOMJqzOdu2OrRaUSUOSwFPhTMxjek3TfBgTJ4sShiLFmNBlrr3Q6OEjTRCtiZVPRFtfTaYFqUmRikBeDG7HMDECaMXybTPWD14XylApUiMPbpSlSjgRhUWLOzHkDQR3YrPNmSyZiiJnFswaofdwFHujdZGS5oVdIyAS76sMy1WHnA68L/wActQSpSTVyHBDGubVybcV5xB0aCVy8S0glyNCac2gv9TyxUS0cmSIaQ1czKukExSUpClkhIJxIIqzet6qmUQpxs4i0OkEyYUBK5gL1GHAGGTqUQ4O4y1EH5F0S3/VpH+Ue+JZ9zykj1Eu2w1zhbwsQS+lSSUgYi7OWycHN9vzipaL1WbWhQUQgJVSjGnxaLQsUsF+rRQU4RGcmWxCpy64XZEsCm5yG5h2sDDF8dJp8t1JKWTUDDixhnLkkN3Zb7aOyXkmYgEhsQqDzGT+UYa+rBMV1ZQQoAutBYE5ZOOWsMnpB1SsKzhUNC0RyphextbbdXB6IAF3z8e/IwDUFIUrEmhNE5VPPnFq6umEtQAUfCvjBu02NM5IJHMZcs/KOfiMHm1ho19DbQxTjpLVdQTd8ozRTDk9cP8p7Kxd+rFbI/wDX+SLtmsSZQZMTLmAByQANTQROnQtFZ9pGde8vItAabtVsjwT/ACRybrVsjwT/ACRXtF/zCppKAoD2ic4pz7RPX6xUn7qWAjNKrS2RTf2+pqjSqvWVl9/oEjdKvso8E/yQ/wBVL2R/6/yRQkWqehmdQ2URz79ou2a/FYmnJCAclQ4zpPR3X2+opwqrVWfvgUb3u5dHAb7oGdNkiA8hZlzDm2IOnRTF2OkbxQChyI8ozV6XSxcjXP5yijFYV3VSmW4TFKSdOYkT0TEqVxEKICiQy1qzTLSPZSN/zMB7xlBE5txUO+E54cWpEdomzJZOFQSSGLeGuvOKy0fFyPlyaxgr1M8bW1N9Gl3cm76e/f8AASs00FCS+kKJrLLdALQosUXYzu1ynYp5XOQk+qSNB3xo7rlATFtoVN/ERGeupAM5Chk4ptyjSXafSL7Vf7jGrA62b4/gqx1ldLh+Se9Ji0yyZeYHh2CsALCrHNXjqoZPtGs0gZeNyhZxp4VgUI15GN+Joyk1OOttxhw1aEE4y37wXNXMCiwU2JDcIbCSnExz+0/YIjXOm7K9t2QMgVYWfUhvnKRUyegcUkltXH4RWVfavsD+L8owSrRjtuvk/wCDfGDeyz+a/kcT54rheqNAKUx9+fZ73vtA6t8lAjCdXf4Q8i2Tlvhkv/mgld1zEnHODrGSXcDu3+ENJ1llinrvaaX2CclReaVtNy2vqd3HOmlwv1Xo9NB4jOCkxTAnaOgNIoXrbMKSPPbKOtRp5IqLdzj1J55ZrWM90ntuJBBLjOuXhHl1mnqM2X6pC5geo0UE0DvQgHxjbXpeImKwghyW8d4F2foz9HnBeBU04yxw4UgkUNTViIuktlip6mjst7JVOXJFVBmJb1Tr3F8uWTx3bpa08SS/JXCkFXB2H1szoHgCLuRZVm0r4ZpHq6DkGqaB+0xUT0wNonIRgwkAukHG4PtJKsiG7WfOJNpaMVzU3FNAmFDBlpxpYNsFeTHxjS2WWQaEEHeMddUo4utCwtRZDswAo7V+WiDpNPmBQSJpICSVJBwsXo+GuUG4d9DRdL2KUpcgGXOcPTJFW1aDsxCVAU0Hujz7oxbeslqSp+GgJL+sFEu8GJN5TJQZKweSnV5kv/SEkNPeaKfISw9mMVeF0AzzMQOJCwabMCT21NfhBcdIMQ4wxP2ajzilaZqkzJhCglDcR1olJZ+8Zc4dgbuTXlP6iUuY+IUoQ3mA2ZjM3zYuvsqLUlQUoDFMTkAk5gdlPAxBenSOXN+kSiHQqWkJqzEVKhQ8WVNoI9G7jXIASoejUHKFGoVu48DEXroR2gS4VYpqQJjh6ljlQ5GmdHj1i57xcsdYw95dG5UqakyyJZIJCX4aB6PUZ9kELovcS1AlQNRV3732hKLtZjWh6AtTClT74yN6W1a1hK6JxkNy0jU2WfiAObvEV4XamcllZvQjMGMeKpTqwtF/Lia8NVjSneS+fAETBglqKBUAkBsyBSKK7fNwjgY9WVZE8Y9ltPfFpSJsk4ShUwaKH9IhVfTFjLUDzIEcyc0tG3H5HVgr6pJ+tyOZb5wBPVsQhJCWd1Ehw42rBHBiSMQZxUbUqIpJvcksmUonYEGLVns02capVKRqdTyEShLNpG7v6f0RqeVXdl8/7Irktq0qShPEnEodwDisaWaAQREdlsiZYwpDAU/r3xMvKOlh6LpwtJnKr1VUnmirGRtUhJlzFNUBJFBq7+6BQnZUD/4RlpBuYn0U0f4P/qAKk5DMhzTIPpHDxV4tNcPyegwvmTvx/BoLBWWD25dphRxdlZSe/wB5hRog/KjHNeZg+6kelQfvDXONNdY9JM7Vf7jGYukATkDMuHOldvGNNdp9JM7Vf7jE8Bu5/gWP38vyFBHE+eEAqUWCQSaPQdn4RzNCiBhIB5h/xiEyp32pfPhV8aR3DiFJXS2zChWf4FHR6MIjPSKyKLkglwATLVq7ZpplF5FhW1TLy0RlX3M8Ry7DMepknJ2lsSNddYi0ntGm1sI5vSSQlRSVEFKiDwqoRQ6dnbE9jvqVNVhQpyzsxFK6kNoYp22eZPFOMov6rSyVFmJfPRw/Z2RDJvdCeIzZPqhQUJZS2JmcvR3O2YhpCDxXlGV6WWwJBcxbV0klv/8AqktR/J9d38oB39bZMybiRPklLZKVR+wGJRB7DJ2yWAgKdOLE4L+QrvB5F5lSEpxqRhrM4i1BSr0faKk+65GJLWhBBJKjiAbIjXtji+5UtbpkzZYSAKYkgE6kmGRehn+lV7mar0YZKWD5vm5IPZ+MB7NaMM8LwlOFLApqQqhGoY1PY2saMWGWhKeJKji4uMKYaFNa65x3fVglrLypktk5DEATTLiz7Tz0itp7SNwvc94LVIQpCFHEpRO7vy3qWia1WbrccwrTKKqYZhCTQZtm1M4qXHakypCUFaAz/tEDVw7kmLM61y10UqWf/LLiafEkji6cCAsvjD5pBIcJUmpbcwRnzfuqr91W5J05xQs9ploBCFSwDmOtRWJFXqlv1kv/AFUQw2HMhK1KWFJwpA4CQqr6GkDukFtUkEqpiQkK2FK1IHLSL028kn9on/VlxXvO0SZknBjSVOD6wOSQk1yP5mE9RGEmz2XiUk4gRQGjUJHOg98ekXTeqFyhNWosPWQQwxbO9fARi7PcwUp5ikAAGgWkFRNK1oG22jQXdOloIcywEAhKHcAl2UanKnjyiMLoEVbZfPWWkKyQkgb5sSfD3QQsM4qW/EGI05vk+bd0Clp4hxIIJdRCksOUEbFPSkNiSKu5UM/HKGvUaZ6T0dnukjvguTGRue/ZEuUHtEsLNTV92y5/hFz9JpR/5qTXIYVO+msJ7SVy2vpVZxmpQy9hR5aCIJ/SCxqTxVH/AG17gbP7XviJd7ISH62WXJA9Ec+Emj5fEZwRl2ZS0YkqlHFVJ6ujc6h4i4p6NDTa1RCq+bNKOEBmANEHJQxCvZ74msvSGStQSlRdRoClQyalRTPWJJtiWSWUhtHlgsNs/n3pFjWPaluCP2fLtfPypzgUUtgNt6svPDaRWTIm19IG5J9/P5aJ0A4WUXLVLM/YHhsDMT/1U7SqPCsAkZ5NB6d+qmv9zvzgCaENkdNj8I81i9qfp+T0+E2S5/g012I9Env95hoe6W6lPf7zCjVC+VGCb8z5gSwDDOQVZBq7/JpGguu1jrlBjxE6ZOcQfujOWOaxDF+WTGuRg/dUp1AhwNjsH2yz8hFeEbVsvG5djFe+bgaGGMRmYw7yw3aJI9CcEQgffl5rky8SJaph5ZDtAL1yptVoIHthyYLiPLV3ku1YhOdiC5NBLI1Z9DX2S4GoirOQVYknEpIllIAJoCdMYCnfUjNQ7tx0l6OG0AdWyPtD1cW1R4dhgVaf+H6lBsaEq6sIKmU5OanfPYHbsgEzMWYiznFKwksKgPhqRXEWfPwrVjFmXfU53KlZ/ZSytQkEJO271NHg5d/QSdJVi+kIXRmmJKg2tOesWf0YWCD/AGVwXB6qZn/HAgQZuK0CfLxLkhGVcIZXNINW7fOPL+lvSe0Sp9vTLmhKZMyUJYaVwhTYqFBK9s6R6V/bP3tm/wBOZ/NFCfdE9RKiqykn7s4Z9i2hDZ5zfvSu0oVbcM0JMoyBLTgle169Ck4su4mLl79JbRKnrKlgyVKRLSJfVBctTDFiQpHE+ee2T011vs02SgzFCzHAknAhM5JUEglgQtnLZkGA9zdKevsky0fR5YXKomzoVM61QpUDEncmgUaHWAiVLNetpNvVJ68lKEJmYTLlgKeYMSRwYsIQSBqWB1gZdPSm0rNlxTsXWSrQqbwy6FHW4Mk8PqjtzjVWDpKJklc/qpaFyghrPxCaSyfYEzCwfYktUDKLc29JQnrlY7OyUhQW6yjFxHCoCYwIwvR806sIQwL0Fv2fNtabPaC6kJOM4UYJgJCkKDDNsSfDXLrpffMyVeU2SmcJUoWZK3AQyFEgYg6TioXwawYk3qlE+QlPU+kQpZmAkolkB8K3m5l2iGb0jTNmhJ6oqxlM0kTUhAchCnxhK8XCaGgJJPDVjMXe/Su1IVa8E5SVS7RLRLSyCyVBWJLYeKoFatE03pBazMtktFoEsonS0SisJAAPWFSXwFnKQHI5OHjVpvRItC5cwSkoBTgnoMyZLUFOeLDNdBBDGhAcVYx1Zb2Sq1Ls6ky0YEBQnAK6lRNMIV1gYsdt9nIJGVm9L7SqSSla5R+lolKOJK2S3FgXh9UmpPZpQL6+tq0T+qnKUpFrWJYLMqXLSVmW4FXAAfOudYJ2HpfNm2wWZNlTLBBSZy0rLEBwQyiMJIGSq01pGql3NOUARMs5f+5m6dq3blAI66A3mbTIVNU5BLgKYlPHMDdwSI76S3vMljAmX1YJPpC1WHstTmXIo8SybttUskpnSATn6BdWdvb5w1ou+1TEYVzpCknMGQtu/ihEjHr6QzxQlSgRUKwkKfNqJOrZRGmzIKkrYFfWYmD4nBBBNcNdgKA6Rq5fROYPVVZ0lsxZyCOx1NFMf8O5mPGbSCywvDhOFwXZnoKQ7iYCk2brGQpRwpUWQXc1HCGGAOwzOgYHUvdnSqeheAS8aXIwiuGpqSly3aPyuTegisKQlSQQpVQ4LHDhLsxIIIqMlHKNRd12plJ3WfWVudc9OUO40W5SnYkNSo2O1PwhxDkwzQAO8Q2ydgQSQ4Gg15NE0VbyQSgtpUflFdRtRuicEnJXMuq1gy5iWIxMz7h3HnAmZLLJ5P8A1glaVkBTF6uHNKvTelPCBwJJcl9OXdHl67zWze9T1OHVrte9DRXUj0Se/wB5h4kumX6FPf7zCjfCPlXI5dSXmfMAWKUVLSHAfIal8ie9/l40VjuEoUlSVEHVlOM/N8toz92H+0I3dL8sv698btHf4fGsSwNGFSLctzHj6s6cklvRCpQGzv2b1Oz1iSXr8juOscrUl6s/z898SIZqZNRo7ZxxiphWgGZLUGZeOZdoSrJYUW0IPu7YeahwztAAJtCFrwILEqIcU9Zba0BBHgNmgEE7fZZKiDNLPQHGpFO5Q3ML6olGvGeyZM5ZcUDlTZ5UoAByupKQWScGBq0GHEaPV44s0y1JNUqLs5IBoA2WIbDzgsAWFzy6Njp/eTOX3q5D5JhjcqDR5vdNm5Ev9qBpVaQtK8KmKeIUYFk883Hv3gxdxV1Yxviq76VJA7GaCwEIudFKzf8AVmH/AOoX1Sn7U3Q/rZmj/ernlElptSkmiCoNQg+QoYaXbFH2DzryB2yekIY0q7UAKScS0qzStSlhs/aJ390RKuGz/uZf8Ii6Zp4aM4cnQcvnaIVWhWJsBzzfKrbbVz25mEIqzujdnUAOqSkfdGHu7IpT+gtkUXMpywD4jkMhnzPiYLG1qYEINcO4Z3cM2jDxiWRMKhVJSWFCzc21p3QABB0CsX7keJ7d4Q6CWOryR4qjQEPTshwIiMC2fofZUUTKCQ7sCc6Oe2g8Iu/U0nLqZf8AAn4RdEIGGBVl3XKBBEtAIyISkFxqKd8RruiWR7daUmTAc3zxcovxyoQ2BTVdEsl+PT9pMAyAyCm0Hy8c/Ustvbz/AHs3+aL7Qhl3wAUjdEs/bqP3szT/ADUhzdMsvRTl/bWNeSqRPayoIVhqoJLcyxbzgNMXaTgWEnECp0swNSEuMWxhiCIueWC7L0/aTDo2WKJLPdqEHEnE9c5i1ZtookeUDJ9qtYw4EAukE0FC6no+2E9/g8q12oligAEgPh3KQfayAcuPzgsAcaGbvihd6ppmTDMSwyRlUOa57H3QQUKQxiBireFnUtBSlWF8yKE7h9ItPDGIyjmVmOMsrujJ2+4jKSSDSrqevKmsBMLH8Rl/WNt0hHoF90YxQy7/ABjzeOoRpTSjwPRYCtKpBuXE0t0H0Ke/3mFEFzn0Ke/U/aMKNdNeVcjJUj53zBd2L9Mgl3xBjv2c6NG0xMgtoDt+FIxl1N1yM86s5yBNBm9X8I0t7W5SEoSkB1qCd2BBdsq01pGrAJ5XfiUdoWzq3AnsSyZaC6vVS4IepZ9K18H7IklK9KzkgoKi9KukZaU08o5sIIQhJFQhOzvkR4iGSGngf3ZcvnxCrNnzjoHOLhhoQOUO0ADNlDtCELeGgHbKFHIGW/IQ8ACOkMoQ+0KEAhpCMJoUMQxEOBDiE0AxmhNCMOYAGBhxCAhtIAHeOXh8NYWkAhc4TQ5MMmohgO0M0LWHgAYQmhyYQgAYQnh2hQAMVfNYgsxXxY6cRbWmlRnFgxWvK0lEtSgzhmfKpArXnC3gDrfNP0ZRUX4lV5Y1AeTCMwuvJvHmY0dtJ+iHcqVT/wAijGXSsA69hzep+McXH61EvQ73Zq/xN+pp7olehT3+8wo7uoPKSRz23MKJwvlRlqS8z5gG6VEWiWKhLhuxz5wfvZPFZxT9ajU6AlnNfGAV0I9OhQ3Abbl87wev2alBkEsPTJd2dmL51emlaZxd2e7xb9SPaPxpehZnpUMJABqATiahKRkOcdoSeur+7P8AvDeUczHxOMSgopIqAKMSK8wC3M7ReYO9HZn5Zx0baHNEYQEU13i6VFAJbKhdR1ADbln7cmeKyL8CUuoHE+QSptBm3e+oyhDC0PAr68SsAIxAk5lLMBUljn3RzK6Ryyoji5HCovuWAy7YSkiWSXAKvECFTK+r592kUZt9h9UpYuSkuNAMLOSS57PEVF3lZsmWQeS2A4sh2j37QnbiO0luCqlzcQYJw/O/dEuNewgEi12YBQAXQOQywQlwaa5+/aO/ptlwAnEBpSZnRwNzRojot43f9oVtM2aAnCkHfy3I5+UQ9dPb1AC3L4wOmW6zMGStWFg3pGAFBU/JeJZ8yypTiIUdA3WV2bfI/JiLinrmZJSaVsvQvImzsYBSML1NH7WeGmzpzlkhtHZ/B4pfSrOrRRwjFQTCagbBzRIiMWmzAEhzSoGMsC48WJ84WTT4mGZ3+FfQI9bOc0DDL1e7WGVNnsaA5Mzd+sUxbLMADUMxFFbuHpUucjv4Mq0WUCuIEgU9IMyFd39YFBfuf1Hmf7V9C8Zs9vVDvyy51hddPYcAfXL+baKZNnAB42UGc42Zwdf8PkYgkWizqqkLclgOOvCEu2zAbnxgdP8A6Ys//KChtE5wyBkNhXX2otKUvYeMBEWuzgqB6wZ54yS7uz76DnplHRm2cBKiFOPV9evt65712MSirf7MjJt28oXnLmNQB4ZE5eH1Uv8A4vygP19lVR1FqljMG2eX9O2Opc2yszqzB/aZtSDTbmCz2ZfuG5JUXcAbVf8ACJHgJJvORLNAoH1SGUSBTMNTTnWLJv8Al4MXExy4VfBnoYsXMi0+AThQMlX/AC1DFxDfhU47ae6EekEoYfW4jThVlvl8uIkpIjlfAJwkmKJviXT1q/cVmA50iSyXimZ6oVuCUkAilXZoYixMUAYq3qT1KikOWDUfUcjFicNs9PnWKd7TB1JSSAVCjlqipqeQgGVb4kYLMQ7sX8VFX4xllDJ/WapbMaP3iNffp9CRv+cY/KgLs+XPIRxMdpU+R3Ozlen8zS3Sr0KO/wB5hRFdP6lNBr7zCiUG8q5FNReZ8wVdH6+WdX8YNdKJhSmWATWYH7GJ0HZtAa4lAT0DUHM9kaK+R6SRkPSpqcmYuKA1OWkW9m/A36lfaf8A6LkPb52GVLLKdhlRgQzkmgFQK7wSC6P3g+ecN1IJBYEjKmW/jCCQzACmmVPwEdM5gHNtIWU9aE4alkgAJZywq8UbZaSUFQnAqoMJAFGJq2WY8IMypE4EkqQX+6fBnigq1LMwpVMQMLuCkgU3rzBd612MJrMrEovK0yjKtSOsSRPSSE6pBYjPXPM+QiGyW91N9ICUg14c9sLb7QaNoASXmSipVE4aZAU8S9d4jsySCQVySUmpIOdRk9NQ/wCLxX3b0Lu9VmrApFtxTJjTkjfEAKAuw0L792sSSJycCj9ITiUk+ymgAIFd/hyEEJS5mJ+slFRJwgDPKtDs+f4tFkzFANjlHZhr2PkB87Hd21E6t1bkA0zwZCvTpBAYnCkPyCnfU9jnKObRbHkJHXJYF6JHN2Luc65ZtBrrlE4QqUSdMNG3FcnfybnwAoUxylEvQgkZO7A5+Qy1iDpXVvSxJVrO/rcoTLaTJJM6WHAYYQ5BNCahvyyiGfbCBKxzwQwcYQCHYkEvRwwc++DSJiqpK5KnD6tq1MgNPGOJxUTVcgAHJia9j8tqAHnDdISrWBlqtKMSyiYkUb1XSdTUqpv4RXk2pygpmgBXCpWEB6KfVzpn28iclBa0uOoKewkdufznrEf08BgE9YvLE3C+ZwjQP30EVytDWTLISc01FdSjIWnr1Dr0YQmnClnZNc6s/mecNNmPMV/aUABnJSGalGB1cdzd9n6TMTpKRsOAEeJB8Y7+nKSXmSkkfaAHvyip1o+q14Fqpz26PS20r3hagUnDaENQAYQw2atTUCIptsSrqsM9IpVgAaHt7u7nBpZTOltLwvsR4055PsTHKJakL4jKAIYABjzJJ0rz740ZVPzJ6GbO4eVr36guZaFdYr08vtUAKZPnv5iOrwmIUlJ+kJ3HCKU7aN8dg1zEtFQqQTqqoO5NC3cBDTMZwuuW2bGj1oTV37/xESVPRoi6t2nwKCLW01lT5RCkioCS3d3c3jqTa09YXnIDDIpGwbhBz5bwQCVhTBVnyyY/Hkd/jygFAwPJYipYuxzFDqSW/GsKNO20k6u23CwNkWwNMKpyQatwipqSwBqfj2Q4LoQTaAwzolhkxIdhqfDlBVajkVSScssiwoHNWG8cT1qYgzJVSAHqcsmfcZ8vA7q4++V72B0yagYwmcl8JdeEbgFi9A9KZkHVzHFlnngX14AcsCBkHGRLtr3QW6shRKFSqgODlQMSRir3/nHcmcXAK5RBqwFQGpme+orXsgdNvUFWtoVJdoThHp9c1JDnLNzQD8Ryi9Y57qbrBMDUAAS5FHPIe/si+kg5EEcqiHCAC7VyflF5nOJqS4oKHN+Renh4wPv8NLTVg5c7DCR86bxcmKSpi9Aoh3ZiHSYjvQ4ZKyzj8w+RB84Yir0g/UqcZAVc718gIySAxY093cfnONff0wCSrIkNTPUfl5RkerDuKA5DY6t4COJj7KouR3ezr92+ZprsR6JNN/eYUd3S3Uoq1PxMNE4Wyox1KlpteoBudJ+ko2Bod6RpL1QCuRX9qC1diBll3wBuZTTpY0cZ6Z6xpJlkC7RiL8KUEVauKZnvnFvZySg+ZLtJ3qLkXh8/nDtCGkLWOic0jmLYad8D/pUsniQ5P92TTMOWPhzGrwM6UWtaFoAUpPCaBRANeWucZ6ffExIpMU5oBjLe/wCaRNQ0A2s2zggKTKTUF+FLjY7g6sPwjlNkAwDqkMSX4ckgcLnfxjFS72W1ZxcCrLIHPXKHm32oftVmrABZJJ2AfOHkYjST7cUYSLMmoL8LHNSalmbCASf6xfuzBOllRlBDkpYAOwZqt/SMeu9pobjmV0Ci/v5eUR/Xc4ii5mYHrlt3JByEDiB6EmwS6cCdshszeFI5+rZeIkoTXkNmYbR5+i+J/wBtZ5hZw9tS/cxiRV6zQf1qw+XEfjEe7A3v1bL0QnwEIXbKr6NNc+EVEefov2Y4AnLLuzLJyzZjyMHujV5LUqbjWpQEsllEli43hSjlVw26IvWyaCTLQyEJqtqB8zl8+UR9U6aMACHQ7EDPFMYjlw0AiOQeB83xLL6hLEA8sSh4ResEhy6qsxL14jxajQENTU93Lj/kld7zoyfdxstxWk2VTUDZ+rLDZUbExOWcdGzpAVoujYBgUzVKkmhD9vbBOZamdlS2Z6q1OTtplDrlhYIcYhqND8OUW9zHcU99LfsM+mYUKxJYKFaeqpOTjvoRVuyD1mky5gx4QSrerEaB8mrTmYBzjhc0YMsClA4TMT2VPg8EriLGYjYv898QoSyztuZdXjmhm4F/6BL+wnwEcLu6US5Qk9w+EWyIi+kJcpcOGcOHD5OOem8dFnPIvq6U49Gn+EQkXXLD8Cc3yGzU7vnOLJMJIgArm7pWiE0rQAVHdC+rpbfq0/wj4ROtYGZA5kw7uIYiAWBFXSK8g3u/rDJu2WHVgDqLl2Pv7YnlzAoOCCNwX8xCxjKABJkgOwAetA1d+cdEQmjnFABWsYKkq09JMr2LPwip0gtBTKw0IUC/cx5DPcjXKLl3ZKb7czT76oivCzBakJJYHHkWLNp8mGgK1+hpJDtkwZjRQ8soyjZNkMuzSNdfqcMg1JIYOa6iMeE/PZpyjidof+iXod7s1f42/U0t2Wd5STUZ6q3OygIaJLomjqUUJz0O52pCjRC2VGKp8b5ge55R65DmrikaxEkiapWhQkZ6grJ94jG2S0GWvGzlJFDlpkYMHpItvVS+mcU4OtCnBpmnG4epVmnENyZasSiS4PqjZuW8TvGZX0oWCwSmnb3x2ekqwWwJL5Zxs8ZSZj8DW4dSDpgl1oo/B+JjLS7JkpQGJqPVt+Q7qN3xq7Ve2M8cmWW3GUU5V5INeolZ0pFnj6K0EsDWe7qZyddyaAJA33376ue/uiaVZEgUSBzaub55517Y0KbxQQ/USuYaGVbU/wDTy27IX6hR9foHgK3DqAJ1lSogkOQefudoZclwQRT7O7VbZi0HTeCAaSJfOkRovKWc5EuuVM4j+pUFv6Ev0+tw6mdkWA5qJBL5ElgdKv29vKHmWKUNQCNMXlXTVu+NFLvOX/08unbEwtssh/o8vzzhrtGg9j6CeArLd1MvZwkUCkk6santjQ9Fi6p3/aPvEdTLXLH/AC8vzjqVeYRiwSUJKksSNjEJ9oUJRcb9BxwNZO9uoRsySUJAzIWgVapAUK88JEE7FkUmhUkGhcZBKmOrEecBbBM9k0BNCNCDwnmQfx3ghjJVX1s8INcmxSyaEHbteM9GSsmTrwd2hTbmQHDTC6QKNkkAADnwiLkmxplY1OQDUucszl2kxEm8SKFSX5hST4AHaOJ84nMsBqRhQMq1qpVXGlIvThHWK1M7VR+WT0KdrsysP+IBDA+0pWJiG0BJzi1cavSTT2eDk/jFObaDQuWD4AXeuai9RRwBoKxxIvMyX4XcalvnPKM/eRhNSew193OcHFbTQ23FgOBsTUekCZN3TUTVLSmVhIokqW+JgASog/e03OajFeZ0tIb0YrzNPKEjpWS3oxXVz8I0eOot6PozP4Cvtt1RZMu2mhVIDj1k43BxZAMxZNAS1YnuWyTpScMwyyA54MTkkuSSrtzarvTKKKuk6v3Y/iiMdLlV9GKcz8ITx9Fb+j/gFga73dUFLZdpmzQVMUJZksguQXLulwKJoDXk1Vb5E0giWEHhGELUpsT8RWACVMGYbvyYYeliqejTk7OfhHa+lSgP1YY/ePwhrHUVv6MPA1+HVFmzWa1S0sDIU6lE4usdmpxaqJZ6ADSgAhrGqbKUpU/q8KmGIFSlk1p6rBIDMBlWpJc0D0vUS3VDxMSnpYqrIHa5+EJY+i9/RjeAr8OqDQvSX9qv+FXbtFhK3S4yPu74z6OlSi/AKaOfhDL6ULb9WO14n42lx6C8DW2W6oOWKSUpIV9pZpsVEjyMPOlErQWonE57QBAD9KlBuAOeZ+EdJ6UKPsJY8z8O2BY2jxF4Gtw6hPpB+oNWqPfGOUDqx2MFLyvpUxJllID7HasC1H1dnP5xzcVVjUneJ18FSlShaRqrmlvIQQ2unMw8K5UDqEUBz95hRrhF5UciqvPLXezIz15HEeXjEqZlA9To/wCUKFHCjVdz0zirEYIcmOpk7JiRChQu9aVyWVNnc+a4ZyW/rFdB08IUKIyqNvUSikrHX0hjz5ROqfT1j4QoUEaskmOUFoVZagXeOVsPwhoUU5rq5YlqJE4v63c0WkTNX+fnWFCi6nUbIzgjmcB8YiTMajsPnwhQoTm1IhbyhUjDpVw5zpnFiVavZIChsa941B8O0w0KOn8Ow5kkmrsnFuZuKYOWN/8AclXviKba6u1dColZ7noO4DthoUPvJNEFTinsKyVkl83NQdtS/wA99I4tlGajjtPnChRTJ+Rs0wSzpAyYpyecTJhQo58JXkzoSWhJOm09Ygf0iotTnN/dlChQ6lRkYxROkc6x2tdM290KFFrlaLaIpXZUE1tSXMTAd0PCiqErsskrHcssc8to6mTtcXl8iGhRc6jitCvKm7kEtfFu+pidBDcoUKI0pt6k5RRytbhsRA+dc84jlzXVUufl4UKDO7oairM2Nyp9Aiu+nMw8KFHdg3lR5KrLzy5s/9k="/>
          <p:cNvSpPr>
            <a:spLocks noChangeAspect="1" noChangeArrowheads="1"/>
          </p:cNvSpPr>
          <p:nvPr/>
        </p:nvSpPr>
        <p:spPr bwMode="auto">
          <a:xfrm>
            <a:off x="269875" y="-690563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098" name="Picture 2" descr="http://szabo.best.vwh.net/DigitalWarehouseReceip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124200"/>
            <a:ext cx="2565673" cy="3530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intuitivetransport.com/Products/itsql/Shipments/ImportAir/Images/Straight%20Bill%20of%20Lad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068868"/>
            <a:ext cx="3733800" cy="3586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428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types of commercial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Letters of Credit – Article 5</a:t>
            </a:r>
            <a:endParaRPr lang="en-US" b="1" dirty="0"/>
          </a:p>
        </p:txBody>
      </p:sp>
      <p:sp>
        <p:nvSpPr>
          <p:cNvPr id="4" name="AutoShape 2" descr="data:image/jpg;base64,/9j/4AAQSkZJRgABAQAAAQABAAD/2wCEAAkGBhQSERUUExQWFBUWFxoaGBcXGBoYGRoZHB0aGhccGBkYHiYeHB0kHBgaHy8gJScpLCwsHCAxNTAqNSYrLCkBCQoKDgwOGg8PGi0kHyUsLywsLCwqLCwpLCwsLCwsLCkpLCwpLCwsLCwsLCwsKSksLCwsKSwsLCwsLCwsLCwsLP/AABEIALcBEwMBIgACEQEDEQH/xAAbAAABBQEBAAAAAAAAAAAAAAAFAAEDBAYCB//EAEgQAAECAwYCBgYGBwYHAQAAAAECEQADIQQFEjFBUSJhBhNxgZGhIzJCsdHwFBVSYsHhFjNDU5LS8SRjcoKTsgdEVHODosI0/8QAGgEAAgMBAQAAAAAAAAAAAAAAAAECAwQFBv/EADMRAAIBAgMFBgUEAwEAAAAAAAABAgMRBBIhMUFRcaEFExQiYfAygZGxwRVS0eEjQmIz/9oADAMBAAIRAxEAPwD0j9KB9hq6v+EdDpKSfUpvl+MZ4OSa51KnoOwQRN1kDhUVLCcWAjNJzKC7KZ6j3OI81DE156p6HfnhqEPiX3CI6UigwfOsKd0qb9maP7QjOyZwJd/g9GMNPSk6V8oisbVcdJElgaWazRoEdLQf2Z8RHSulSR+zP8QjNAABx3h/c8Kdn7oreOrW29CzwNC+zq/5NAemI/dn+IRKnpWP3avERlZyRk3f8BHaClg1DpX3vEY46tvl0/ok8BQt8PV/yakdKU04D4iJP0lRsW5RlUKdshvy3ixY5LqfEw+c94ujjazdrlE8DRSuaL9J0fZMR/pOgPwmA82YHASDXc/lpHNms65isCQxZ6kgNEni6t7J3+RWsLRtdrqHE9KEfZVD/pMjVJikm5Jw0T3KL+6LtjuYKScWIHwi+E8TJ22fIzzhhoq+3kxz0olt6qvCIZnShH2VeEWVdH0br8R8I4PRyX9pfiPhFkvFvgRXhfUg/SlNOFVPP4R2OlKfsmJU9HpY9pZH+KJB0el7r/ihKOK4oblhODIh0nQ3qqjhXSeW2SvCLP6Py91eP5RGro/LdsSvEfCJtYu21EU8LwZWHSlA9k+ESp6Uyz7KopWq5CFsgEjR8t82+WhvqSYASQmn3vyjP3uJT/ov7rCtJ/kJ/pJL2I7o5PSSXsreAQdnKWHbU9lI6CAoMCUk7sfw1/CI+MrPf0JeEord1CyulSB7Kn844/S9P7tXiPjGWwFKiFZg+Py+cdNzoM/gIyPH1r7TZ+n0OBqB0qSf2avL4xyvpegU6tXlGbkBOoI5Pn3xHOSMxlkdfkQ5Y+so3TX0EsBQvZpmmHS9H7tVMqiOk9LEn9mrxEZGUN84tBIBYv2v7hEYdoVntZKXZ9Bbupp1dKU14CG3I/CB1mvcjNSixBoS7cVK7kg5aQNBTVtQBVy9do6u6yqWsgMEgOpR9neuQbKL442s5KKe0peCoJNtbPUKqvoFRJBS6kq1GQZtoim3skrJ4tXDvn807YhtliI4kYsFCHZyKVbQHnFETc9QRkaszNlEpY2tB2k+go4OhJXiupqU36G9Txb4QoDyTwiFEvFVfaKXhaXtk93SMCApKk8QGFbOErf1VjQHJ/yhrZbcBCUhIYOR63VKLghByIIOWj90UZU5SUqwqbE4IUHDa0Ocd2ewYmFCBkAPhn+YimNR5FCmvfv3sa0OksznN+/fvanFYbGS7D2vdXt741KLAvCKjL50hrru3AASGPu3fn8InvC8kyhUjEchufh8I34fDxowvNmGviJVZ5YIiFgX9ofPdDCwL+0PnugbMvC0rGSQD3GKyrJMUXUVE74q6QpVo/6xb6DVGa+KS+4YN2L3Hz/lhhdkwe0n5/ywPTaLSn1SCPvFzF+7b7CjgmEJmdlD2c4calOTs7rmKUKsY3VnyJBd0zdPz/lgPa5jHLl4FjkB5xqhFKfdKFKfyDfIi6th242gU0sQk/OZ+z3bMU5AcEipoGGg3AjRWa70IOMJqzOdu2OrRaUSUOSwFPhTMxjek3TfBgTJ4sShiLFmNBlrr3Q6OEjTRCtiZVPRFtfTaYFqUmRikBeDG7HMDECaMXybTPWD14XylApUiMPbpSlSjgRhUWLOzHkDQR3YrPNmSyZiiJnFswaofdwFHujdZGS5oVdIyAS76sMy1WHnA68L/wActQSpSTVyHBDGubVybcV5xB0aCVy8S0glyNCac2gv9TyxUS0cmSIaQ1czKukExSUpClkhIJxIIqzet6qmUQpxs4i0OkEyYUBK5gL1GHAGGTqUQ4O4y1EH5F0S3/VpH+Ue+JZ9zykj1Eu2w1zhbwsQS+lSSUgYi7OWycHN9vzipaL1WbWhQUQgJVSjGnxaLQsUsF+rRQU4RGcmWxCpy64XZEsCm5yG5h2sDDF8dJp8t1JKWTUDDixhnLkkN3Zb7aOyXkmYgEhsQqDzGT+UYa+rBMV1ZQQoAutBYE5ZOOWsMnpB1SsKzhUNC0RyphextbbdXB6IAF3z8e/IwDUFIUrEmhNE5VPPnFq6umEtQAUfCvjBu02NM5IJHMZcs/KOfiMHm1ho19DbQxTjpLVdQTd8ozRTDk9cP8p7Kxd+rFbI/wDX+SLtmsSZQZMTLmAByQANTQROnQtFZ9pGde8vItAabtVsjwT/ACRybrVsjwT/ACRXtF/zCppKAoD2ic4pz7RPX6xUn7qWAjNKrS2RTf2+pqjSqvWVl9/oEjdKvso8E/yQ/wBVL2R/6/yRQkWqehmdQ2URz79ou2a/FYmnJCAclQ4zpPR3X2+opwqrVWfvgUb3u5dHAb7oGdNkiA8hZlzDm2IOnRTF2OkbxQChyI8ozV6XSxcjXP5yijFYV3VSmW4TFKSdOYkT0TEqVxEKICiQy1qzTLSPZSN/zMB7xlBE5txUO+E54cWpEdomzJZOFQSSGLeGuvOKy0fFyPlyaxgr1M8bW1N9Gl3cm76e/f8AASs00FCS+kKJrLLdALQosUXYzu1ynYp5XOQk+qSNB3xo7rlATFtoVN/ERGeupAM5Chk4ptyjSXafSL7Vf7jGrA62b4/gqx1ldLh+Se9Ji0yyZeYHh2CsALCrHNXjqoZPtGs0gZeNyhZxp4VgUI15GN+Joyk1OOttxhw1aEE4y37wXNXMCiwU2JDcIbCSnExz+0/YIjXOm7K9t2QMgVYWfUhvnKRUyegcUkltXH4RWVfavsD+L8owSrRjtuvk/wCDfGDeyz+a/kcT54rheqNAKUx9+fZ73vtA6t8lAjCdXf4Q8i2Tlvhkv/mgld1zEnHODrGSXcDu3+ENJ1llinrvaaX2CclReaVtNy2vqd3HOmlwv1Xo9NB4jOCkxTAnaOgNIoXrbMKSPPbKOtRp5IqLdzj1J55ZrWM90ntuJBBLjOuXhHl1mnqM2X6pC5geo0UE0DvQgHxjbXpeImKwghyW8d4F2foz9HnBeBU04yxw4UgkUNTViIuktlip6mjst7JVOXJFVBmJb1Tr3F8uWTx3bpa08SS/JXCkFXB2H1szoHgCLuRZVm0r4ZpHq6DkGqaB+0xUT0wNonIRgwkAukHG4PtJKsiG7WfOJNpaMVzU3FNAmFDBlpxpYNsFeTHxjS2WWQaEEHeMddUo4utCwtRZDswAo7V+WiDpNPmBQSJpICSVJBwsXo+GuUG4d9DRdL2KUpcgGXOcPTJFW1aDsxCVAU0Hujz7oxbeslqSp+GgJL+sFEu8GJN5TJQZKweSnV5kv/SEkNPeaKfISw9mMVeF0AzzMQOJCwabMCT21NfhBcdIMQ4wxP2ajzilaZqkzJhCglDcR1olJZ+8Zc4dgbuTXlP6iUuY+IUoQ3mA2ZjM3zYuvsqLUlQUoDFMTkAk5gdlPAxBenSOXN+kSiHQqWkJqzEVKhQ8WVNoI9G7jXIASoejUHKFGoVu48DEXroR2gS4VYpqQJjh6ljlQ5GmdHj1i57xcsdYw95dG5UqakyyJZIJCX4aB6PUZ9kELovcS1AlQNRV3732hKLtZjWh6AtTClT74yN6W1a1hK6JxkNy0jU2WfiAObvEV4XamcllZvQjMGMeKpTqwtF/Lia8NVjSneS+fAETBglqKBUAkBsyBSKK7fNwjgY9WVZE8Y9ltPfFpSJsk4ShUwaKH9IhVfTFjLUDzIEcyc0tG3H5HVgr6pJ+tyOZb5wBPVsQhJCWd1Ehw42rBHBiSMQZxUbUqIpJvcksmUonYEGLVns02capVKRqdTyEShLNpG7v6f0RqeVXdl8/7Irktq0qShPEnEodwDisaWaAQREdlsiZYwpDAU/r3xMvKOlh6LpwtJnKr1VUnmirGRtUhJlzFNUBJFBq7+6BQnZUD/4RlpBuYn0U0f4P/qAKk5DMhzTIPpHDxV4tNcPyegwvmTvx/BoLBWWD25dphRxdlZSe/wB5hRog/KjHNeZg+6kelQfvDXONNdY9JM7Vf7jGYukATkDMuHOldvGNNdp9JM7Vf7jE8Bu5/gWP38vyFBHE+eEAqUWCQSaPQdn4RzNCiBhIB5h/xiEyp32pfPhV8aR3DiFJXS2zChWf4FHR6MIjPSKyKLkglwATLVq7ZpplF5FhW1TLy0RlX3M8Ry7DMepknJ2lsSNddYi0ntGm1sI5vSSQlRSVEFKiDwqoRQ6dnbE9jvqVNVhQpyzsxFK6kNoYp22eZPFOMov6rSyVFmJfPRw/Z2RDJvdCeIzZPqhQUJZS2JmcvR3O2YhpCDxXlGV6WWwJBcxbV0klv/8AqktR/J9d38oB39bZMybiRPklLZKVR+wGJRB7DJ2yWAgKdOLE4L+QrvB5F5lSEpxqRhrM4i1BSr0faKk+65GJLWhBBJKjiAbIjXtji+5UtbpkzZYSAKYkgE6kmGRehn+lV7mar0YZKWD5vm5IPZ+MB7NaMM8LwlOFLApqQqhGoY1PY2saMWGWhKeJKji4uMKYaFNa65x3fVglrLypktk5DEATTLiz7Tz0itp7SNwvc94LVIQpCFHEpRO7vy3qWia1WbrccwrTKKqYZhCTQZtm1M4qXHakypCUFaAz/tEDVw7kmLM61y10UqWf/LLiafEkji6cCAsvjD5pBIcJUmpbcwRnzfuqr91W5J05xQs9ploBCFSwDmOtRWJFXqlv1kv/AFUQw2HMhK1KWFJwpA4CQqr6GkDukFtUkEqpiQkK2FK1IHLSL028kn9on/VlxXvO0SZknBjSVOD6wOSQk1yP5mE9RGEmz2XiUk4gRQGjUJHOg98ekXTeqFyhNWosPWQQwxbO9fARi7PcwUp5ikAAGgWkFRNK1oG22jQXdOloIcywEAhKHcAl2UanKnjyiMLoEVbZfPWWkKyQkgb5sSfD3QQsM4qW/EGI05vk+bd0Clp4hxIIJdRCksOUEbFPSkNiSKu5UM/HKGvUaZ6T0dnukjvguTGRue/ZEuUHtEsLNTV92y5/hFz9JpR/5qTXIYVO+msJ7SVy2vpVZxmpQy9hR5aCIJ/SCxqTxVH/AG17gbP7XviJd7ISH62WXJA9Ec+Emj5fEZwRl2ZS0YkqlHFVJ6ujc6h4i4p6NDTa1RCq+bNKOEBmANEHJQxCvZ74msvSGStQSlRdRoClQyalRTPWJJtiWSWUhtHlgsNs/n3pFjWPaluCP2fLtfPypzgUUtgNt6svPDaRWTIm19IG5J9/P5aJ0A4WUXLVLM/YHhsDMT/1U7SqPCsAkZ5NB6d+qmv9zvzgCaENkdNj8I81i9qfp+T0+E2S5/g012I9Env95hoe6W6lPf7zCjVC+VGCb8z5gSwDDOQVZBq7/JpGguu1jrlBjxE6ZOcQfujOWOaxDF+WTGuRg/dUp1AhwNjsH2yz8hFeEbVsvG5djFe+bgaGGMRmYw7yw3aJI9CcEQgffl5rky8SJaph5ZDtAL1yptVoIHthyYLiPLV3ku1YhOdiC5NBLI1Z9DX2S4GoirOQVYknEpIllIAJoCdMYCnfUjNQ7tx0l6OG0AdWyPtD1cW1R4dhgVaf+H6lBsaEq6sIKmU5OanfPYHbsgEzMWYiznFKwksKgPhqRXEWfPwrVjFmXfU53KlZ/ZSytQkEJO271NHg5d/QSdJVi+kIXRmmJKg2tOesWf0YWCD/AGVwXB6qZn/HAgQZuK0CfLxLkhGVcIZXNINW7fOPL+lvSe0Sp9vTLmhKZMyUJYaVwhTYqFBK9s6R6V/bP3tm/wBOZ/NFCfdE9RKiqykn7s4Z9i2hDZ5zfvSu0oVbcM0JMoyBLTgle169Ck4su4mLl79JbRKnrKlgyVKRLSJfVBctTDFiQpHE+ee2T011vs02SgzFCzHAknAhM5JUEglgQtnLZkGA9zdKevsky0fR5YXKomzoVM61QpUDEncmgUaHWAiVLNetpNvVJ68lKEJmYTLlgKeYMSRwYsIQSBqWB1gZdPSm0rNlxTsXWSrQqbwy6FHW4Mk8PqjtzjVWDpKJklc/qpaFyghrPxCaSyfYEzCwfYktUDKLc29JQnrlY7OyUhQW6yjFxHCoCYwIwvR806sIQwL0Fv2fNtabPaC6kJOM4UYJgJCkKDDNsSfDXLrpffMyVeU2SmcJUoWZK3AQyFEgYg6TioXwawYk3qlE+QlPU+kQpZmAkolkB8K3m5l2iGb0jTNmhJ6oqxlM0kTUhAchCnxhK8XCaGgJJPDVjMXe/Su1IVa8E5SVS7RLRLSyCyVBWJLYeKoFatE03pBazMtktFoEsonS0SisJAAPWFSXwFnKQHI5OHjVpvRItC5cwSkoBTgnoMyZLUFOeLDNdBBDGhAcVYx1Zb2Sq1Ls6ky0YEBQnAK6lRNMIV1gYsdt9nIJGVm9L7SqSSla5R+lolKOJK2S3FgXh9UmpPZpQL6+tq0T+qnKUpFrWJYLMqXLSVmW4FXAAfOudYJ2HpfNm2wWZNlTLBBSZy0rLEBwQyiMJIGSq01pGql3NOUARMs5f+5m6dq3blAI66A3mbTIVNU5BLgKYlPHMDdwSI76S3vMljAmX1YJPpC1WHstTmXIo8SybttUskpnSATn6BdWdvb5w1ou+1TEYVzpCknMGQtu/ihEjHr6QzxQlSgRUKwkKfNqJOrZRGmzIKkrYFfWYmD4nBBBNcNdgKA6Rq5fROYPVVZ0lsxZyCOx1NFMf8O5mPGbSCywvDhOFwXZnoKQ7iYCk2brGQpRwpUWQXc1HCGGAOwzOgYHUvdnSqeheAS8aXIwiuGpqSly3aPyuTegisKQlSQQpVQ4LHDhLsxIIIqMlHKNRd12plJ3WfWVudc9OUO40W5SnYkNSo2O1PwhxDkwzQAO8Q2ydgQSQ4Gg15NE0VbyQSgtpUflFdRtRuicEnJXMuq1gy5iWIxMz7h3HnAmZLLJ5P8A1glaVkBTF6uHNKvTelPCBwJJcl9OXdHl67zWze9T1OHVrte9DRXUj0Se/wB5h4kumX6FPf7zCjfCPlXI5dSXmfMAWKUVLSHAfIal8ie9/l40VjuEoUlSVEHVlOM/N8toz92H+0I3dL8sv698btHf4fGsSwNGFSLctzHj6s6cklvRCpQGzv2b1Oz1iSXr8juOscrUl6s/z898SIZqZNRo7ZxxiphWgGZLUGZeOZdoSrJYUW0IPu7YeahwztAAJtCFrwILEqIcU9Zba0BBHgNmgEE7fZZKiDNLPQHGpFO5Q3ML6olGvGeyZM5ZcUDlTZ5UoAByupKQWScGBq0GHEaPV44s0y1JNUqLs5IBoA2WIbDzgsAWFzy6Njp/eTOX3q5D5JhjcqDR5vdNm5Ev9qBpVaQtK8KmKeIUYFk883Hv3gxdxV1Yxviq76VJA7GaCwEIudFKzf8AVmH/AOoX1Sn7U3Q/rZmj/ernlElptSkmiCoNQg+QoYaXbFH2DzryB2yekIY0q7UAKScS0qzStSlhs/aJ390RKuGz/uZf8Ii6Zp4aM4cnQcvnaIVWhWJsBzzfKrbbVz25mEIqzujdnUAOqSkfdGHu7IpT+gtkUXMpywD4jkMhnzPiYLG1qYEINcO4Z3cM2jDxiWRMKhVJSWFCzc21p3QABB0CsX7keJ7d4Q6CWOryR4qjQEPTshwIiMC2fofZUUTKCQ7sCc6Oe2g8Iu/U0nLqZf8AAn4RdEIGGBVl3XKBBEtAIyISkFxqKd8RruiWR7daUmTAc3zxcovxyoQ2BTVdEsl+PT9pMAyAyCm0Hy8c/Ustvbz/AHs3+aL7Qhl3wAUjdEs/bqP3szT/ADUhzdMsvRTl/bWNeSqRPayoIVhqoJLcyxbzgNMXaTgWEnECp0swNSEuMWxhiCIueWC7L0/aTDo2WKJLPdqEHEnE9c5i1ZtookeUDJ9qtYw4EAukE0FC6no+2E9/g8q12oligAEgPh3KQfayAcuPzgsAcaGbvihd6ppmTDMSwyRlUOa57H3QQUKQxiBireFnUtBSlWF8yKE7h9ItPDGIyjmVmOMsrujJ2+4jKSSDSrqevKmsBMLH8Rl/WNt0hHoF90YxQy7/ABjzeOoRpTSjwPRYCtKpBuXE0t0H0Ke/3mFEFzn0Ke/U/aMKNdNeVcjJUj53zBd2L9Mgl3xBjv2c6NG0xMgtoDt+FIxl1N1yM86s5yBNBm9X8I0t7W5SEoSkB1qCd2BBdsq01pGrAJ5XfiUdoWzq3AnsSyZaC6vVS4IepZ9K18H7IklK9KzkgoKi9KukZaU08o5sIIQhJFQhOzvkR4iGSGngf3ZcvnxCrNnzjoHOLhhoQOUO0ADNlDtCELeGgHbKFHIGW/IQ8ACOkMoQ+0KEAhpCMJoUMQxEOBDiE0AxmhNCMOYAGBhxCAhtIAHeOXh8NYWkAhc4TQ5MMmohgO0M0LWHgAYQmhyYQgAYQnh2hQAMVfNYgsxXxY6cRbWmlRnFgxWvK0lEtSgzhmfKpArXnC3gDrfNP0ZRUX4lV5Y1AeTCMwuvJvHmY0dtJ+iHcqVT/wAijGXSsA69hzep+McXH61EvQ73Zq/xN+pp7olehT3+8wo7uoPKSRz23MKJwvlRlqS8z5gG6VEWiWKhLhuxz5wfvZPFZxT9ajU6AlnNfGAV0I9OhQ3Abbl87wev2alBkEsPTJd2dmL51emlaZxd2e7xb9SPaPxpehZnpUMJABqATiahKRkOcdoSeur+7P8AvDeUczHxOMSgopIqAKMSK8wC3M7ReYO9HZn5Zx0baHNEYQEU13i6VFAJbKhdR1ADbln7cmeKyL8CUuoHE+QSptBm3e+oyhDC0PAr68SsAIxAk5lLMBUljn3RzK6Ryyoji5HCovuWAy7YSkiWSXAKvECFTK+r592kUZt9h9UpYuSkuNAMLOSS57PEVF3lZsmWQeS2A4sh2j37QnbiO0luCqlzcQYJw/O/dEuNewgEi12YBQAXQOQywQlwaa5+/aO/ptlwAnEBpSZnRwNzRojot43f9oVtM2aAnCkHfy3I5+UQ9dPb1AC3L4wOmW6zMGStWFg3pGAFBU/JeJZ8yypTiIUdA3WV2bfI/JiLinrmZJSaVsvQvImzsYBSML1NH7WeGmzpzlkhtHZ/B4pfSrOrRRwjFQTCagbBzRIiMWmzAEhzSoGMsC48WJ84WTT4mGZ3+FfQI9bOc0DDL1e7WGVNnsaA5Mzd+sUxbLMADUMxFFbuHpUucjv4Mq0WUCuIEgU9IMyFd39YFBfuf1Hmf7V9C8Zs9vVDvyy51hddPYcAfXL+baKZNnAB42UGc42Zwdf8PkYgkWizqqkLclgOOvCEu2zAbnxgdP8A6Ys//KChtE5wyBkNhXX2otKUvYeMBEWuzgqB6wZ54yS7uz76DnplHRm2cBKiFOPV9evt65712MSirf7MjJt28oXnLmNQB4ZE5eH1Uv8A4vygP19lVR1FqljMG2eX9O2Opc2yszqzB/aZtSDTbmCz2ZfuG5JUXcAbVf8ACJHgJJvORLNAoH1SGUSBTMNTTnWLJv8Al4MXExy4VfBnoYsXMi0+AThQMlX/AC1DFxDfhU47ae6EekEoYfW4jThVlvl8uIkpIjlfAJwkmKJviXT1q/cVmA50iSyXimZ6oVuCUkAilXZoYixMUAYq3qT1KikOWDUfUcjFicNs9PnWKd7TB1JSSAVCjlqipqeQgGVb4kYLMQ7sX8VFX4xllDJ/WapbMaP3iNffp9CRv+cY/KgLs+XPIRxMdpU+R3Ozlen8zS3Sr0KO/wB5hRFdP6lNBr7zCiUG8q5FNReZ8wVdH6+WdX8YNdKJhSmWATWYH7GJ0HZtAa4lAT0DUHM9kaK+R6SRkPSpqcmYuKA1OWkW9m/A36lfaf8A6LkPb52GVLLKdhlRgQzkmgFQK7wSC6P3g+ecN1IJBYEjKmW/jCCQzACmmVPwEdM5gHNtIWU9aE4alkgAJZywq8UbZaSUFQnAqoMJAFGJq2WY8IMypE4EkqQX+6fBnigq1LMwpVMQMLuCkgU3rzBd612MJrMrEovK0yjKtSOsSRPSSE6pBYjPXPM+QiGyW91N9ICUg14c9sLb7QaNoASXmSipVE4aZAU8S9d4jsySCQVySUmpIOdRk9NQ/wCLxX3b0Lu9VmrApFtxTJjTkjfEAKAuw0L792sSSJycCj9ITiUk+ymgAIFd/hyEEJS5mJ+slFRJwgDPKtDs+f4tFkzFANjlHZhr2PkB87Hd21E6t1bkA0zwZCvTpBAYnCkPyCnfU9jnKObRbHkJHXJYF6JHN2Luc65ZtBrrlE4QqUSdMNG3FcnfybnwAoUxylEvQgkZO7A5+Qy1iDpXVvSxJVrO/rcoTLaTJJM6WHAYYQ5BNCahvyyiGfbCBKxzwQwcYQCHYkEvRwwc++DSJiqpK5KnD6tq1MgNPGOJxUTVcgAHJia9j8tqAHnDdISrWBlqtKMSyiYkUb1XSdTUqpv4RXk2pygpmgBXCpWEB6KfVzpn28iclBa0uOoKewkdufznrEf08BgE9YvLE3C+ZwjQP30EVytDWTLISc01FdSjIWnr1Dr0YQmnClnZNc6s/mecNNmPMV/aUABnJSGalGB1cdzd9n6TMTpKRsOAEeJB8Y7+nKSXmSkkfaAHvyip1o+q14Fqpz26PS20r3hagUnDaENQAYQw2atTUCIptsSrqsM9IpVgAaHt7u7nBpZTOltLwvsR4055PsTHKJakL4jKAIYABjzJJ0rz740ZVPzJ6GbO4eVr36guZaFdYr08vtUAKZPnv5iOrwmIUlJ+kJ3HCKU7aN8dg1zEtFQqQTqqoO5NC3cBDTMZwuuW2bGj1oTV37/xESVPRoi6t2nwKCLW01lT5RCkioCS3d3c3jqTa09YXnIDDIpGwbhBz5bwQCVhTBVnyyY/Hkd/jygFAwPJYipYuxzFDqSW/GsKNO20k6u23CwNkWwNMKpyQatwipqSwBqfj2Q4LoQTaAwzolhkxIdhqfDlBVajkVSScssiwoHNWG8cT1qYgzJVSAHqcsmfcZ8vA7q4++V72B0yagYwmcl8JdeEbgFi9A9KZkHVzHFlnngX14AcsCBkHGRLtr3QW6shRKFSqgODlQMSRir3/nHcmcXAK5RBqwFQGpme+orXsgdNvUFWtoVJdoThHp9c1JDnLNzQD8Ryi9Y57qbrBMDUAAS5FHPIe/si+kg5EEcqiHCAC7VyflF5nOJqS4oKHN+Renh4wPv8NLTVg5c7DCR86bxcmKSpi9Aoh3ZiHSYjvQ4ZKyzj8w+RB84Yir0g/UqcZAVc718gIySAxY093cfnONff0wCSrIkNTPUfl5RkerDuKA5DY6t4COJj7KouR3ezr92+ZprsR6JNN/eYUd3S3Uoq1PxMNE4Wyox1KlpteoBudJ+ko2Bod6RpL1QCuRX9qC1diBll3wBuZTTpY0cZ6Z6xpJlkC7RiL8KUEVauKZnvnFvZySg+ZLtJ3qLkXh8/nDtCGkLWOic0jmLYad8D/pUsniQ5P92TTMOWPhzGrwM6UWtaFoAUpPCaBRANeWucZ6ffExIpMU5oBjLe/wCaRNQ0A2s2zggKTKTUF+FLjY7g6sPwjlNkAwDqkMSX4ckgcLnfxjFS72W1ZxcCrLIHPXKHm32oftVmrABZJJ2AfOHkYjST7cUYSLMmoL8LHNSalmbCASf6xfuzBOllRlBDkpYAOwZqt/SMeu9pobjmV0Ci/v5eUR/Xc4ii5mYHrlt3JByEDiB6EmwS6cCdshszeFI5+rZeIkoTXkNmYbR5+i+J/wBtZ5hZw9tS/cxiRV6zQf1qw+XEfjEe7A3v1bL0QnwEIXbKr6NNc+EVEefov2Y4AnLLuzLJyzZjyMHujV5LUqbjWpQEsllEli43hSjlVw26IvWyaCTLQyEJqtqB8zl8+UR9U6aMACHQ7EDPFMYjlw0AiOQeB83xLL6hLEA8sSh4ResEhy6qsxL14jxajQENTU93Lj/kld7zoyfdxstxWk2VTUDZ+rLDZUbExOWcdGzpAVoujYBgUzVKkmhD9vbBOZamdlS2Z6q1OTtplDrlhYIcYhqND8OUW9zHcU99LfsM+mYUKxJYKFaeqpOTjvoRVuyD1mky5gx4QSrerEaB8mrTmYBzjhc0YMsClA4TMT2VPg8EriLGYjYv898QoSyztuZdXjmhm4F/6BL+wnwEcLu6US5Qk9w+EWyIi+kJcpcOGcOHD5OOem8dFnPIvq6U49Gn+EQkXXLD8Cc3yGzU7vnOLJMJIgArm7pWiE0rQAVHdC+rpbfq0/wj4ROtYGZA5kw7uIYiAWBFXSK8g3u/rDJu2WHVgDqLl2Pv7YnlzAoOCCNwX8xCxjKABJkgOwAetA1d+cdEQmjnFABWsYKkq09JMr2LPwip0gtBTKw0IUC/cx5DPcjXKLl3ZKb7czT76oivCzBakJJYHHkWLNp8mGgK1+hpJDtkwZjRQ8soyjZNkMuzSNdfqcMg1JIYOa6iMeE/PZpyjidof+iXod7s1f42/U0t2Wd5STUZ6q3OygIaJLomjqUUJz0O52pCjRC2VGKp8b5ge55R65DmrikaxEkiapWhQkZ6grJ94jG2S0GWvGzlJFDlpkYMHpItvVS+mcU4OtCnBpmnG4epVmnENyZasSiS4PqjZuW8TvGZX0oWCwSmnb3x2ekqwWwJL5Zxs8ZSZj8DW4dSDpgl1oo/B+JjLS7JkpQGJqPVt+Q7qN3xq7Ve2M8cmWW3GUU5V5INeolZ0pFnj6K0EsDWe7qZyddyaAJA33376ue/uiaVZEgUSBzaub55517Y0KbxQQ/USuYaGVbU/wDTy27IX6hR9foHgK3DqAJ1lSogkOQefudoZclwQRT7O7VbZi0HTeCAaSJfOkRovKWc5EuuVM4j+pUFv6Ev0+tw6mdkWA5qJBL5ElgdKv29vKHmWKUNQCNMXlXTVu+NFLvOX/08unbEwtssh/o8vzzhrtGg9j6CeArLd1MvZwkUCkk6santjQ9Fi6p3/aPvEdTLXLH/AC8vzjqVeYRiwSUJKksSNjEJ9oUJRcb9BxwNZO9uoRsySUJAzIWgVapAUK88JEE7FkUmhUkGhcZBKmOrEecBbBM9k0BNCNCDwnmQfx3ghjJVX1s8INcmxSyaEHbteM9GSsmTrwd2hTbmQHDTC6QKNkkAADnwiLkmxplY1OQDUucszl2kxEm8SKFSX5hST4AHaOJ84nMsBqRhQMq1qpVXGlIvThHWK1M7VR+WT0KdrsysP+IBDA+0pWJiG0BJzi1cavSTT2eDk/jFObaDQuWD4AXeuai9RRwBoKxxIvMyX4XcalvnPKM/eRhNSew193OcHFbTQ23FgOBsTUekCZN3TUTVLSmVhIokqW+JgASog/e03OajFeZ0tIb0YrzNPKEjpWS3oxXVz8I0eOot6PozP4Cvtt1RZMu2mhVIDj1k43BxZAMxZNAS1YnuWyTpScMwyyA54MTkkuSSrtzarvTKKKuk6v3Y/iiMdLlV9GKcz8ITx9Fb+j/gFga73dUFLZdpmzQVMUJZksguQXLulwKJoDXk1Vb5E0giWEHhGELUpsT8RWACVMGYbvyYYeliqejTk7OfhHa+lSgP1YY/ePwhrHUVv6MPA1+HVFmzWa1S0sDIU6lE4usdmpxaqJZ6ADSgAhrGqbKUpU/q8KmGIFSlk1p6rBIDMBlWpJc0D0vUS3VDxMSnpYqrIHa5+EJY+i9/RjeAr8OqDQvSX9qv+FXbtFhK3S4yPu74z6OlSi/AKaOfhDL6ULb9WO14n42lx6C8DW2W6oOWKSUpIV9pZpsVEjyMPOlErQWonE57QBAD9KlBuAOeZ+EdJ6UKPsJY8z8O2BY2jxF4Gtw6hPpB+oNWqPfGOUDqx2MFLyvpUxJllID7HasC1H1dnP5xzcVVjUneJ18FSlShaRqrmlvIQQ2unMw8K5UDqEUBz95hRrhF5UciqvPLXezIz15HEeXjEqZlA9To/wCUKFHCjVdz0zirEYIcmOpk7JiRChQu9aVyWVNnc+a4ZyW/rFdB08IUKIyqNvUSikrHX0hjz5ROqfT1j4QoUEaskmOUFoVZagXeOVsPwhoUU5rq5YlqJE4v63c0WkTNX+fnWFCi6nUbIzgjmcB8YiTMajsPnwhQoTm1IhbyhUjDpVw5zpnFiVavZIChsa941B8O0w0KOn8Ow5kkmrsnFuZuKYOWN/8AclXviKba6u1dColZ7noO4DthoUPvJNEFTinsKyVkl83NQdtS/wA99I4tlGajjtPnChRTJ+Rs0wSzpAyYpyecTJhQo58JXkzoSWhJOm09Ygf0iotTnN/dlChQ6lRkYxROkc6x2tdM290KFFrlaLaIpXZUE1tSXMTAd0PCiqErsskrHcssc8to6mTtcXl8iGhRc6jitCvKm7kEtfFu+pidBDcoUKI0pt6k5RRytbhsRA+dc84jlzXVUufl4UKDO7oairM2Nyp9Aiu+nMw8KFHdg3lR5KrLzy5s/9k="/>
          <p:cNvSpPr>
            <a:spLocks noChangeAspect="1" noChangeArrowheads="1"/>
          </p:cNvSpPr>
          <p:nvPr/>
        </p:nvSpPr>
        <p:spPr bwMode="auto">
          <a:xfrm>
            <a:off x="117475" y="-842963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g;base64,/9j/4AAQSkZJRgABAQAAAQABAAD/2wCEAAkGBhQSERUUExQWFBUWFxoaGBcXGBoYGRoZHB0aGhccGBkYHiYeHB0kHBgaHy8gJScpLCwsHCAxNTAqNSYrLCkBCQoKDgwOGg8PGi0kHyUsLywsLCwqLCwpLCwsLCwsLCkpLCwpLCwsLCwsLCwsKSksLCwsKSwsLCwsLCwsLCwsLP/AABEIALcBEwMBIgACEQEDEQH/xAAbAAABBQEBAAAAAAAAAAAAAAAFAAEDBAYCB//EAEgQAAECAwYCBgYGBwYHAQAAAAECEQADIQQFEjFBUSJhBhNxgZGhIzJCsdHwFBVSYsHhFjNDU5LS8SRjcoKTsgdEVHODosI0/8QAGgEAAgMBAQAAAAAAAAAAAAAAAAECAwQFBv/EADMRAAIBAgMFBgUEAwEAAAAAAAABAgMRBBIhMUFRcaEFExQiYfAygZGxwRVS0eEjQmIz/9oADAMBAAIRAxEAPwD0j9KB9hq6v+EdDpKSfUpvl+MZ4OSa51KnoOwQRN1kDhUVLCcWAjNJzKC7KZ6j3OI81DE156p6HfnhqEPiX3CI6UigwfOsKd0qb9maP7QjOyZwJd/g9GMNPSk6V8oisbVcdJElgaWazRoEdLQf2Z8RHSulSR+zP8QjNAABx3h/c8Kdn7oreOrW29CzwNC+zq/5NAemI/dn+IRKnpWP3avERlZyRk3f8BHaClg1DpX3vEY46tvl0/ok8BQt8PV/yakdKU04D4iJP0lRsW5RlUKdshvy3ixY5LqfEw+c94ujjazdrlE8DRSuaL9J0fZMR/pOgPwmA82YHASDXc/lpHNms65isCQxZ6kgNEni6t7J3+RWsLRtdrqHE9KEfZVD/pMjVJikm5Jw0T3KL+6LtjuYKScWIHwi+E8TJ22fIzzhhoq+3kxz0olt6qvCIZnShH2VeEWVdH0br8R8I4PRyX9pfiPhFkvFvgRXhfUg/SlNOFVPP4R2OlKfsmJU9HpY9pZH+KJB0el7r/ihKOK4oblhODIh0nQ3qqjhXSeW2SvCLP6Py91eP5RGro/LdsSvEfCJtYu21EU8LwZWHSlA9k+ESp6Uyz7KopWq5CFsgEjR8t82+WhvqSYASQmn3vyjP3uJT/ov7rCtJ/kJ/pJL2I7o5PSSXsreAQdnKWHbU9lI6CAoMCUk7sfw1/CI+MrPf0JeEord1CyulSB7Kn844/S9P7tXiPjGWwFKiFZg+Py+cdNzoM/gIyPH1r7TZ+n0OBqB0qSf2avL4xyvpegU6tXlGbkBOoI5Pn3xHOSMxlkdfkQ5Y+so3TX0EsBQvZpmmHS9H7tVMqiOk9LEn9mrxEZGUN84tBIBYv2v7hEYdoVntZKXZ9Bbupp1dKU14CG3I/CB1mvcjNSixBoS7cVK7kg5aQNBTVtQBVy9do6u6yqWsgMEgOpR9neuQbKL442s5KKe0peCoJNtbPUKqvoFRJBS6kq1GQZtoim3skrJ4tXDvn807YhtliI4kYsFCHZyKVbQHnFETc9QRkaszNlEpY2tB2k+go4OhJXiupqU36G9Txb4QoDyTwiFEvFVfaKXhaXtk93SMCApKk8QGFbOErf1VjQHJ/yhrZbcBCUhIYOR63VKLghByIIOWj90UZU5SUqwqbE4IUHDa0Ocd2ewYmFCBkAPhn+YimNR5FCmvfv3sa0OksznN+/fvanFYbGS7D2vdXt741KLAvCKjL50hrru3AASGPu3fn8InvC8kyhUjEchufh8I34fDxowvNmGviJVZ5YIiFgX9ofPdDCwL+0PnugbMvC0rGSQD3GKyrJMUXUVE74q6QpVo/6xb6DVGa+KS+4YN2L3Hz/lhhdkwe0n5/ywPTaLSn1SCPvFzF+7b7CjgmEJmdlD2c4calOTs7rmKUKsY3VnyJBd0zdPz/lgPa5jHLl4FjkB5xqhFKfdKFKfyDfIi6th242gU0sQk/OZ+z3bMU5AcEipoGGg3AjRWa70IOMJqzOdu2OrRaUSUOSwFPhTMxjek3TfBgTJ4sShiLFmNBlrr3Q6OEjTRCtiZVPRFtfTaYFqUmRikBeDG7HMDECaMXybTPWD14XylApUiMPbpSlSjgRhUWLOzHkDQR3YrPNmSyZiiJnFswaofdwFHujdZGS5oVdIyAS76sMy1WHnA68L/wActQSpSTVyHBDGubVybcV5xB0aCVy8S0glyNCac2gv9TyxUS0cmSIaQ1czKukExSUpClkhIJxIIqzet6qmUQpxs4i0OkEyYUBK5gL1GHAGGTqUQ4O4y1EH5F0S3/VpH+Ue+JZ9zykj1Eu2w1zhbwsQS+lSSUgYi7OWycHN9vzipaL1WbWhQUQgJVSjGnxaLQsUsF+rRQU4RGcmWxCpy64XZEsCm5yG5h2sDDF8dJp8t1JKWTUDDixhnLkkN3Zb7aOyXkmYgEhsQqDzGT+UYa+rBMV1ZQQoAutBYE5ZOOWsMnpB1SsKzhUNC0RyphextbbdXB6IAF3z8e/IwDUFIUrEmhNE5VPPnFq6umEtQAUfCvjBu02NM5IJHMZcs/KOfiMHm1ho19DbQxTjpLVdQTd8ozRTDk9cP8p7Kxd+rFbI/wDX+SLtmsSZQZMTLmAByQANTQROnQtFZ9pGde8vItAabtVsjwT/ACRybrVsjwT/ACRXtF/zCppKAoD2ic4pz7RPX6xUn7qWAjNKrS2RTf2+pqjSqvWVl9/oEjdKvso8E/yQ/wBVL2R/6/yRQkWqehmdQ2URz79ou2a/FYmnJCAclQ4zpPR3X2+opwqrVWfvgUb3u5dHAb7oGdNkiA8hZlzDm2IOnRTF2OkbxQChyI8ozV6XSxcjXP5yijFYV3VSmW4TFKSdOYkT0TEqVxEKICiQy1qzTLSPZSN/zMB7xlBE5txUO+E54cWpEdomzJZOFQSSGLeGuvOKy0fFyPlyaxgr1M8bW1N9Gl3cm76e/f8AASs00FCS+kKJrLLdALQosUXYzu1ynYp5XOQk+qSNB3xo7rlATFtoVN/ERGeupAM5Chk4ptyjSXafSL7Vf7jGrA62b4/gqx1ldLh+Se9Ji0yyZeYHh2CsALCrHNXjqoZPtGs0gZeNyhZxp4VgUI15GN+Joyk1OOttxhw1aEE4y37wXNXMCiwU2JDcIbCSnExz+0/YIjXOm7K9t2QMgVYWfUhvnKRUyegcUkltXH4RWVfavsD+L8owSrRjtuvk/wCDfGDeyz+a/kcT54rheqNAKUx9+fZ73vtA6t8lAjCdXf4Q8i2Tlvhkv/mgld1zEnHODrGSXcDu3+ENJ1llinrvaaX2CclReaVtNy2vqd3HOmlwv1Xo9NB4jOCkxTAnaOgNIoXrbMKSPPbKOtRp5IqLdzj1J55ZrWM90ntuJBBLjOuXhHl1mnqM2X6pC5geo0UE0DvQgHxjbXpeImKwghyW8d4F2foz9HnBeBU04yxw4UgkUNTViIuktlip6mjst7JVOXJFVBmJb1Tr3F8uWTx3bpa08SS/JXCkFXB2H1szoHgCLuRZVm0r4ZpHq6DkGqaB+0xUT0wNonIRgwkAukHG4PtJKsiG7WfOJNpaMVzU3FNAmFDBlpxpYNsFeTHxjS2WWQaEEHeMddUo4utCwtRZDswAo7V+WiDpNPmBQSJpICSVJBwsXo+GuUG4d9DRdL2KUpcgGXOcPTJFW1aDsxCVAU0Hujz7oxbeslqSp+GgJL+sFEu8GJN5TJQZKweSnV5kv/SEkNPeaKfISw9mMVeF0AzzMQOJCwabMCT21NfhBcdIMQ4wxP2ajzilaZqkzJhCglDcR1olJZ+8Zc4dgbuTXlP6iUuY+IUoQ3mA2ZjM3zYuvsqLUlQUoDFMTkAk5gdlPAxBenSOXN+kSiHQqWkJqzEVKhQ8WVNoI9G7jXIASoejUHKFGoVu48DEXroR2gS4VYpqQJjh6ljlQ5GmdHj1i57xcsdYw95dG5UqakyyJZIJCX4aB6PUZ9kELovcS1AlQNRV3732hKLtZjWh6AtTClT74yN6W1a1hK6JxkNy0jU2WfiAObvEV4XamcllZvQjMGMeKpTqwtF/Lia8NVjSneS+fAETBglqKBUAkBsyBSKK7fNwjgY9WVZE8Y9ltPfFpSJsk4ShUwaKH9IhVfTFjLUDzIEcyc0tG3H5HVgr6pJ+tyOZb5wBPVsQhJCWd1Ehw42rBHBiSMQZxUbUqIpJvcksmUonYEGLVns02capVKRqdTyEShLNpG7v6f0RqeVXdl8/7Irktq0qShPEnEodwDisaWaAQREdlsiZYwpDAU/r3xMvKOlh6LpwtJnKr1VUnmirGRtUhJlzFNUBJFBq7+6BQnZUD/4RlpBuYn0U0f4P/qAKk5DMhzTIPpHDxV4tNcPyegwvmTvx/BoLBWWD25dphRxdlZSe/wB5hRog/KjHNeZg+6kelQfvDXONNdY9JM7Vf7jGYukATkDMuHOldvGNNdp9JM7Vf7jE8Bu5/gWP38vyFBHE+eEAqUWCQSaPQdn4RzNCiBhIB5h/xiEyp32pfPhV8aR3DiFJXS2zChWf4FHR6MIjPSKyKLkglwATLVq7ZpplF5FhW1TLy0RlX3M8Ry7DMepknJ2lsSNddYi0ntGm1sI5vSSQlRSVEFKiDwqoRQ6dnbE9jvqVNVhQpyzsxFK6kNoYp22eZPFOMov6rSyVFmJfPRw/Z2RDJvdCeIzZPqhQUJZS2JmcvR3O2YhpCDxXlGV6WWwJBcxbV0klv/8AqktR/J9d38oB39bZMybiRPklLZKVR+wGJRB7DJ2yWAgKdOLE4L+QrvB5F5lSEpxqRhrM4i1BSr0faKk+65GJLWhBBJKjiAbIjXtji+5UtbpkzZYSAKYkgE6kmGRehn+lV7mar0YZKWD5vm5IPZ+MB7NaMM8LwlOFLApqQqhGoY1PY2saMWGWhKeJKji4uMKYaFNa65x3fVglrLypktk5DEATTLiz7Tz0itp7SNwvc94LVIQpCFHEpRO7vy3qWia1WbrccwrTKKqYZhCTQZtm1M4qXHakypCUFaAz/tEDVw7kmLM61y10UqWf/LLiafEkji6cCAsvjD5pBIcJUmpbcwRnzfuqr91W5J05xQs9ploBCFSwDmOtRWJFXqlv1kv/AFUQw2HMhK1KWFJwpA4CQqr6GkDukFtUkEqpiQkK2FK1IHLSL028kn9on/VlxXvO0SZknBjSVOD6wOSQk1yP5mE9RGEmz2XiUk4gRQGjUJHOg98ekXTeqFyhNWosPWQQwxbO9fARi7PcwUp5ikAAGgWkFRNK1oG22jQXdOloIcywEAhKHcAl2UanKnjyiMLoEVbZfPWWkKyQkgb5sSfD3QQsM4qW/EGI05vk+bd0Clp4hxIIJdRCksOUEbFPSkNiSKu5UM/HKGvUaZ6T0dnukjvguTGRue/ZEuUHtEsLNTV92y5/hFz9JpR/5qTXIYVO+msJ7SVy2vpVZxmpQy9hR5aCIJ/SCxqTxVH/AG17gbP7XviJd7ISH62WXJA9Ec+Emj5fEZwRl2ZS0YkqlHFVJ6ujc6h4i4p6NDTa1RCq+bNKOEBmANEHJQxCvZ74msvSGStQSlRdRoClQyalRTPWJJtiWSWUhtHlgsNs/n3pFjWPaluCP2fLtfPypzgUUtgNt6svPDaRWTIm19IG5J9/P5aJ0A4WUXLVLM/YHhsDMT/1U7SqPCsAkZ5NB6d+qmv9zvzgCaENkdNj8I81i9qfp+T0+E2S5/g012I9Env95hoe6W6lPf7zCjVC+VGCb8z5gSwDDOQVZBq7/JpGguu1jrlBjxE6ZOcQfujOWOaxDF+WTGuRg/dUp1AhwNjsH2yz8hFeEbVsvG5djFe+bgaGGMRmYw7yw3aJI9CcEQgffl5rky8SJaph5ZDtAL1yptVoIHthyYLiPLV3ku1YhOdiC5NBLI1Z9DX2S4GoirOQVYknEpIllIAJoCdMYCnfUjNQ7tx0l6OG0AdWyPtD1cW1R4dhgVaf+H6lBsaEq6sIKmU5OanfPYHbsgEzMWYiznFKwksKgPhqRXEWfPwrVjFmXfU53KlZ/ZSytQkEJO271NHg5d/QSdJVi+kIXRmmJKg2tOesWf0YWCD/AGVwXB6qZn/HAgQZuK0CfLxLkhGVcIZXNINW7fOPL+lvSe0Sp9vTLmhKZMyUJYaVwhTYqFBK9s6R6V/bP3tm/wBOZ/NFCfdE9RKiqykn7s4Z9i2hDZ5zfvSu0oVbcM0JMoyBLTgle169Ck4su4mLl79JbRKnrKlgyVKRLSJfVBctTDFiQpHE+ee2T011vs02SgzFCzHAknAhM5JUEglgQtnLZkGA9zdKevsky0fR5YXKomzoVM61QpUDEncmgUaHWAiVLNetpNvVJ68lKEJmYTLlgKeYMSRwYsIQSBqWB1gZdPSm0rNlxTsXWSrQqbwy6FHW4Mk8PqjtzjVWDpKJklc/qpaFyghrPxCaSyfYEzCwfYktUDKLc29JQnrlY7OyUhQW6yjFxHCoCYwIwvR806sIQwL0Fv2fNtabPaC6kJOM4UYJgJCkKDDNsSfDXLrpffMyVeU2SmcJUoWZK3AQyFEgYg6TioXwawYk3qlE+QlPU+kQpZmAkolkB8K3m5l2iGb0jTNmhJ6oqxlM0kTUhAchCnxhK8XCaGgJJPDVjMXe/Su1IVa8E5SVS7RLRLSyCyVBWJLYeKoFatE03pBazMtktFoEsonS0SisJAAPWFSXwFnKQHI5OHjVpvRItC5cwSkoBTgnoMyZLUFOeLDNdBBDGhAcVYx1Zb2Sq1Ls6ky0YEBQnAK6lRNMIV1gYsdt9nIJGVm9L7SqSSla5R+lolKOJK2S3FgXh9UmpPZpQL6+tq0T+qnKUpFrWJYLMqXLSVmW4FXAAfOudYJ2HpfNm2wWZNlTLBBSZy0rLEBwQyiMJIGSq01pGql3NOUARMs5f+5m6dq3blAI66A3mbTIVNU5BLgKYlPHMDdwSI76S3vMljAmX1YJPpC1WHstTmXIo8SybttUskpnSATn6BdWdvb5w1ou+1TEYVzpCknMGQtu/ihEjHr6QzxQlSgRUKwkKfNqJOrZRGmzIKkrYFfWYmD4nBBBNcNdgKA6Rq5fROYPVVZ0lsxZyCOx1NFMf8O5mPGbSCywvDhOFwXZnoKQ7iYCk2brGQpRwpUWQXc1HCGGAOwzOgYHUvdnSqeheAS8aXIwiuGpqSly3aPyuTegisKQlSQQpVQ4LHDhLsxIIIqMlHKNRd12plJ3WfWVudc9OUO40W5SnYkNSo2O1PwhxDkwzQAO8Q2ydgQSQ4Gg15NE0VbyQSgtpUflFdRtRuicEnJXMuq1gy5iWIxMz7h3HnAmZLLJ5P8A1glaVkBTF6uHNKvTelPCBwJJcl9OXdHl67zWze9T1OHVrte9DRXUj0Se/wB5h4kumX6FPf7zCjfCPlXI5dSXmfMAWKUVLSHAfIal8ie9/l40VjuEoUlSVEHVlOM/N8toz92H+0I3dL8sv698btHf4fGsSwNGFSLctzHj6s6cklvRCpQGzv2b1Oz1iSXr8juOscrUl6s/z898SIZqZNRo7ZxxiphWgGZLUGZeOZdoSrJYUW0IPu7YeahwztAAJtCFrwILEqIcU9Zba0BBHgNmgEE7fZZKiDNLPQHGpFO5Q3ML6olGvGeyZM5ZcUDlTZ5UoAByupKQWScGBq0GHEaPV44s0y1JNUqLs5IBoA2WIbDzgsAWFzy6Njp/eTOX3q5D5JhjcqDR5vdNm5Ev9qBpVaQtK8KmKeIUYFk883Hv3gxdxV1Yxviq76VJA7GaCwEIudFKzf8AVmH/AOoX1Sn7U3Q/rZmj/ernlElptSkmiCoNQg+QoYaXbFH2DzryB2yekIY0q7UAKScS0qzStSlhs/aJ390RKuGz/uZf8Ii6Zp4aM4cnQcvnaIVWhWJsBzzfKrbbVz25mEIqzujdnUAOqSkfdGHu7IpT+gtkUXMpywD4jkMhnzPiYLG1qYEINcO4Z3cM2jDxiWRMKhVJSWFCzc21p3QABB0CsX7keJ7d4Q6CWOryR4qjQEPTshwIiMC2fofZUUTKCQ7sCc6Oe2g8Iu/U0nLqZf8AAn4RdEIGGBVl3XKBBEtAIyISkFxqKd8RruiWR7daUmTAc3zxcovxyoQ2BTVdEsl+PT9pMAyAyCm0Hy8c/Ustvbz/AHs3+aL7Qhl3wAUjdEs/bqP3szT/ADUhzdMsvRTl/bWNeSqRPayoIVhqoJLcyxbzgNMXaTgWEnECp0swNSEuMWxhiCIueWC7L0/aTDo2WKJLPdqEHEnE9c5i1ZtookeUDJ9qtYw4EAukE0FC6no+2E9/g8q12oligAEgPh3KQfayAcuPzgsAcaGbvihd6ppmTDMSwyRlUOa57H3QQUKQxiBireFnUtBSlWF8yKE7h9ItPDGIyjmVmOMsrujJ2+4jKSSDSrqevKmsBMLH8Rl/WNt0hHoF90YxQy7/ABjzeOoRpTSjwPRYCtKpBuXE0t0H0Ke/3mFEFzn0Ke/U/aMKNdNeVcjJUj53zBd2L9Mgl3xBjv2c6NG0xMgtoDt+FIxl1N1yM86s5yBNBm9X8I0t7W5SEoSkB1qCd2BBdsq01pGrAJ5XfiUdoWzq3AnsSyZaC6vVS4IepZ9K18H7IklK9KzkgoKi9KukZaU08o5sIIQhJFQhOzvkR4iGSGngf3ZcvnxCrNnzjoHOLhhoQOUO0ADNlDtCELeGgHbKFHIGW/IQ8ACOkMoQ+0KEAhpCMJoUMQxEOBDiE0AxmhNCMOYAGBhxCAhtIAHeOXh8NYWkAhc4TQ5MMmohgO0M0LWHgAYQmhyYQgAYQnh2hQAMVfNYgsxXxY6cRbWmlRnFgxWvK0lEtSgzhmfKpArXnC3gDrfNP0ZRUX4lV5Y1AeTCMwuvJvHmY0dtJ+iHcqVT/wAijGXSsA69hzep+McXH61EvQ73Zq/xN+pp7olehT3+8wo7uoPKSRz23MKJwvlRlqS8z5gG6VEWiWKhLhuxz5wfvZPFZxT9ajU6AlnNfGAV0I9OhQ3Abbl87wev2alBkEsPTJd2dmL51emlaZxd2e7xb9SPaPxpehZnpUMJABqATiahKRkOcdoSeur+7P8AvDeUczHxOMSgopIqAKMSK8wC3M7ReYO9HZn5Zx0baHNEYQEU13i6VFAJbKhdR1ADbln7cmeKyL8CUuoHE+QSptBm3e+oyhDC0PAr68SsAIxAk5lLMBUljn3RzK6Ryyoji5HCovuWAy7YSkiWSXAKvECFTK+r592kUZt9h9UpYuSkuNAMLOSS57PEVF3lZsmWQeS2A4sh2j37QnbiO0luCqlzcQYJw/O/dEuNewgEi12YBQAXQOQywQlwaa5+/aO/ptlwAnEBpSZnRwNzRojot43f9oVtM2aAnCkHfy3I5+UQ9dPb1AC3L4wOmW6zMGStWFg3pGAFBU/JeJZ8yypTiIUdA3WV2bfI/JiLinrmZJSaVsvQvImzsYBSML1NH7WeGmzpzlkhtHZ/B4pfSrOrRRwjFQTCagbBzRIiMWmzAEhzSoGMsC48WJ84WTT4mGZ3+FfQI9bOc0DDL1e7WGVNnsaA5Mzd+sUxbLMADUMxFFbuHpUucjv4Mq0WUCuIEgU9IMyFd39YFBfuf1Hmf7V9C8Zs9vVDvyy51hddPYcAfXL+baKZNnAB42UGc42Zwdf8PkYgkWizqqkLclgOOvCEu2zAbnxgdP8A6Ys//KChtE5wyBkNhXX2otKUvYeMBEWuzgqB6wZ54yS7uz76DnplHRm2cBKiFOPV9evt65712MSirf7MjJt28oXnLmNQB4ZE5eH1Uv8A4vygP19lVR1FqljMG2eX9O2Opc2yszqzB/aZtSDTbmCz2ZfuG5JUXcAbVf8ACJHgJJvORLNAoH1SGUSBTMNTTnWLJv8Al4MXExy4VfBnoYsXMi0+AThQMlX/AC1DFxDfhU47ae6EekEoYfW4jThVlvl8uIkpIjlfAJwkmKJviXT1q/cVmA50iSyXimZ6oVuCUkAilXZoYixMUAYq3qT1KikOWDUfUcjFicNs9PnWKd7TB1JSSAVCjlqipqeQgGVb4kYLMQ7sX8VFX4xllDJ/WapbMaP3iNffp9CRv+cY/KgLs+XPIRxMdpU+R3Ozlen8zS3Sr0KO/wB5hRFdP6lNBr7zCiUG8q5FNReZ8wVdH6+WdX8YNdKJhSmWATWYH7GJ0HZtAa4lAT0DUHM9kaK+R6SRkPSpqcmYuKA1OWkW9m/A36lfaf8A6LkPb52GVLLKdhlRgQzkmgFQK7wSC6P3g+ecN1IJBYEjKmW/jCCQzACmmVPwEdM5gHNtIWU9aE4alkgAJZywq8UbZaSUFQnAqoMJAFGJq2WY8IMypE4EkqQX+6fBnigq1LMwpVMQMLuCkgU3rzBd612MJrMrEovK0yjKtSOsSRPSSE6pBYjPXPM+QiGyW91N9ICUg14c9sLb7QaNoASXmSipVE4aZAU8S9d4jsySCQVySUmpIOdRk9NQ/wCLxX3b0Lu9VmrApFtxTJjTkjfEAKAuw0L792sSSJycCj9ITiUk+ymgAIFd/hyEEJS5mJ+slFRJwgDPKtDs+f4tFkzFANjlHZhr2PkB87Hd21E6t1bkA0zwZCvTpBAYnCkPyCnfU9jnKObRbHkJHXJYF6JHN2Luc65ZtBrrlE4QqUSdMNG3FcnfybnwAoUxylEvQgkZO7A5+Qy1iDpXVvSxJVrO/rcoTLaTJJM6WHAYYQ5BNCahvyyiGfbCBKxzwQwcYQCHYkEvRwwc++DSJiqpK5KnD6tq1MgNPGOJxUTVcgAHJia9j8tqAHnDdISrWBlqtKMSyiYkUb1XSdTUqpv4RXk2pygpmgBXCpWEB6KfVzpn28iclBa0uOoKewkdufznrEf08BgE9YvLE3C+ZwjQP30EVytDWTLISc01FdSjIWnr1Dr0YQmnClnZNc6s/mecNNmPMV/aUABnJSGalGB1cdzd9n6TMTpKRsOAEeJB8Y7+nKSXmSkkfaAHvyip1o+q14Fqpz26PS20r3hagUnDaENQAYQw2atTUCIptsSrqsM9IpVgAaHt7u7nBpZTOltLwvsR4055PsTHKJakL4jKAIYABjzJJ0rz740ZVPzJ6GbO4eVr36guZaFdYr08vtUAKZPnv5iOrwmIUlJ+kJ3HCKU7aN8dg1zEtFQqQTqqoO5NC3cBDTMZwuuW2bGj1oTV37/xESVPRoi6t2nwKCLW01lT5RCkioCS3d3c3jqTa09YXnIDDIpGwbhBz5bwQCVhTBVnyyY/Hkd/jygFAwPJYipYuxzFDqSW/GsKNO20k6u23CwNkWwNMKpyQatwipqSwBqfj2Q4LoQTaAwzolhkxIdhqfDlBVajkVSScssiwoHNWG8cT1qYgzJVSAHqcsmfcZ8vA7q4++V72B0yagYwmcl8JdeEbgFi9A9KZkHVzHFlnngX14AcsCBkHGRLtr3QW6shRKFSqgODlQMSRir3/nHcmcXAK5RBqwFQGpme+orXsgdNvUFWtoVJdoThHp9c1JDnLNzQD8Ryi9Y57qbrBMDUAAS5FHPIe/si+kg5EEcqiHCAC7VyflF5nOJqS4oKHN+Renh4wPv8NLTVg5c7DCR86bxcmKSpi9Aoh3ZiHSYjvQ4ZKyzj8w+RB84Yir0g/UqcZAVc718gIySAxY093cfnONff0wCSrIkNTPUfl5RkerDuKA5DY6t4COJj7KouR3ezr92+ZprsR6JNN/eYUd3S3Uoq1PxMNE4Wyox1KlpteoBudJ+ko2Bod6RpL1QCuRX9qC1diBll3wBuZTTpY0cZ6Z6xpJlkC7RiL8KUEVauKZnvnFvZySg+ZLtJ3qLkXh8/nDtCGkLWOic0jmLYad8D/pUsniQ5P92TTMOWPhzGrwM6UWtaFoAUpPCaBRANeWucZ6ffExIpMU5oBjLe/wCaRNQ0A2s2zggKTKTUF+FLjY7g6sPwjlNkAwDqkMSX4ckgcLnfxjFS72W1ZxcCrLIHPXKHm32oftVmrABZJJ2AfOHkYjST7cUYSLMmoL8LHNSalmbCASf6xfuzBOllRlBDkpYAOwZqt/SMeu9pobjmV0Ci/v5eUR/Xc4ii5mYHrlt3JByEDiB6EmwS6cCdshszeFI5+rZeIkoTXkNmYbR5+i+J/wBtZ5hZw9tS/cxiRV6zQf1qw+XEfjEe7A3v1bL0QnwEIXbKr6NNc+EVEefov2Y4AnLLuzLJyzZjyMHujV5LUqbjWpQEsllEli43hSjlVw26IvWyaCTLQyEJqtqB8zl8+UR9U6aMACHQ7EDPFMYjlw0AiOQeB83xLL6hLEA8sSh4ResEhy6qsxL14jxajQENTU93Lj/kld7zoyfdxstxWk2VTUDZ+rLDZUbExOWcdGzpAVoujYBgUzVKkmhD9vbBOZamdlS2Z6q1OTtplDrlhYIcYhqND8OUW9zHcU99LfsM+mYUKxJYKFaeqpOTjvoRVuyD1mky5gx4QSrerEaB8mrTmYBzjhc0YMsClA4TMT2VPg8EriLGYjYv898QoSyztuZdXjmhm4F/6BL+wnwEcLu6US5Qk9w+EWyIi+kJcpcOGcOHD5OOem8dFnPIvq6U49Gn+EQkXXLD8Cc3yGzU7vnOLJMJIgArm7pWiE0rQAVHdC+rpbfq0/wj4ROtYGZA5kw7uIYiAWBFXSK8g3u/rDJu2WHVgDqLl2Pv7YnlzAoOCCNwX8xCxjKABJkgOwAetA1d+cdEQmjnFABWsYKkq09JMr2LPwip0gtBTKw0IUC/cx5DPcjXKLl3ZKb7czT76oivCzBakJJYHHkWLNp8mGgK1+hpJDtkwZjRQ8soyjZNkMuzSNdfqcMg1JIYOa6iMeE/PZpyjidof+iXod7s1f42/U0t2Wd5STUZ6q3OygIaJLomjqUUJz0O52pCjRC2VGKp8b5ge55R65DmrikaxEkiapWhQkZ6grJ94jG2S0GWvGzlJFDlpkYMHpItvVS+mcU4OtCnBpmnG4epVmnENyZasSiS4PqjZuW8TvGZX0oWCwSmnb3x2ekqwWwJL5Zxs8ZSZj8DW4dSDpgl1oo/B+JjLS7JkpQGJqPVt+Q7qN3xq7Ve2M8cmWW3GUU5V5INeolZ0pFnj6K0EsDWe7qZyddyaAJA33376ue/uiaVZEgUSBzaub55517Y0KbxQQ/USuYaGVbU/wDTy27IX6hR9foHgK3DqAJ1lSogkOQefudoZclwQRT7O7VbZi0HTeCAaSJfOkRovKWc5EuuVM4j+pUFv6Ev0+tw6mdkWA5qJBL5ElgdKv29vKHmWKUNQCNMXlXTVu+NFLvOX/08unbEwtssh/o8vzzhrtGg9j6CeArLd1MvZwkUCkk6santjQ9Fi6p3/aPvEdTLXLH/AC8vzjqVeYRiwSUJKksSNjEJ9oUJRcb9BxwNZO9uoRsySUJAzIWgVapAUK88JEE7FkUmhUkGhcZBKmOrEecBbBM9k0BNCNCDwnmQfx3ghjJVX1s8INcmxSyaEHbteM9GSsmTrwd2hTbmQHDTC6QKNkkAADnwiLkmxplY1OQDUucszl2kxEm8SKFSX5hST4AHaOJ84nMsBqRhQMq1qpVXGlIvThHWK1M7VR+WT0KdrsysP+IBDA+0pWJiG0BJzi1cavSTT2eDk/jFObaDQuWD4AXeuai9RRwBoKxxIvMyX4XcalvnPKM/eRhNSew193OcHFbTQ23FgOBsTUekCZN3TUTVLSmVhIokqW+JgASog/e03OajFeZ0tIb0YrzNPKEjpWS3oxXVz8I0eOot6PozP4Cvtt1RZMu2mhVIDj1k43BxZAMxZNAS1YnuWyTpScMwyyA54MTkkuSSrtzarvTKKKuk6v3Y/iiMdLlV9GKcz8ITx9Fb+j/gFga73dUFLZdpmzQVMUJZksguQXLulwKJoDXk1Vb5E0giWEHhGELUpsT8RWACVMGYbvyYYeliqejTk7OfhHa+lSgP1YY/ePwhrHUVv6MPA1+HVFmzWa1S0sDIU6lE4usdmpxaqJZ6ADSgAhrGqbKUpU/q8KmGIFSlk1p6rBIDMBlWpJc0D0vUS3VDxMSnpYqrIHa5+EJY+i9/RjeAr8OqDQvSX9qv+FXbtFhK3S4yPu74z6OlSi/AKaOfhDL6ULb9WO14n42lx6C8DW2W6oOWKSUpIV9pZpsVEjyMPOlErQWonE57QBAD9KlBuAOeZ+EdJ6UKPsJY8z8O2BY2jxF4Gtw6hPpB+oNWqPfGOUDqx2MFLyvpUxJllID7HasC1H1dnP5xzcVVjUneJ18FSlShaRqrmlvIQQ2unMw8K5UDqEUBz95hRrhF5UciqvPLXezIz15HEeXjEqZlA9To/wCUKFHCjVdz0zirEYIcmOpk7JiRChQu9aVyWVNnc+a4ZyW/rFdB08IUKIyqNvUSikrHX0hjz5ROqfT1j4QoUEaskmOUFoVZagXeOVsPwhoUU5rq5YlqJE4v63c0WkTNX+fnWFCi6nUbIzgjmcB8YiTMajsPnwhQoTm1IhbyhUjDpVw5zpnFiVavZIChsa941B8O0w0KOn8Ow5kkmrsnFuZuKYOWN/8AclXviKba6u1dColZ7noO4DthoUPvJNEFTinsKyVkl83NQdtS/wA99I4tlGajjtPnChRTJ+Rs0wSzpAyYpyecTJhQo58JXkzoSWhJOm09Ygf0iotTnN/dlChQ6lRkYxROkc6x2tdM290KFFrlaLaIpXZUE1tSXMTAd0PCiqErsskrHcssc8to6mTtcXl8iGhRc6jitCvKm7kEtfFu+pidBDcoUKI0pt6k5RRytbhsRA+dc84jlzXVUufl4UKDO7oairM2Nyp9Aiu+nMw8KFHdg3lR5KrLzy5s/9k="/>
          <p:cNvSpPr>
            <a:spLocks noChangeAspect="1" noChangeArrowheads="1"/>
          </p:cNvSpPr>
          <p:nvPr/>
        </p:nvSpPr>
        <p:spPr bwMode="auto">
          <a:xfrm>
            <a:off x="269875" y="-690563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22" name="Picture 2" descr="Sample Irrevocable Letter of Cred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8986" y="2590800"/>
            <a:ext cx="3094297" cy="405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71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Law governing commercial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Negotiable Instruments Law (1896)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 smtClean="0"/>
          </a:p>
          <a:p>
            <a:r>
              <a:rPr lang="en-US" b="1" dirty="0" smtClean="0"/>
              <a:t>Uniform Commercial Code</a:t>
            </a:r>
          </a:p>
          <a:p>
            <a:pPr lvl="1"/>
            <a:r>
              <a:rPr lang="en-US" b="1" dirty="0" smtClean="0"/>
              <a:t>1952 Version</a:t>
            </a:r>
          </a:p>
          <a:p>
            <a:pPr lvl="1"/>
            <a:r>
              <a:rPr lang="en-US" b="1" dirty="0" smtClean="0"/>
              <a:t>1962 Revisions</a:t>
            </a:r>
          </a:p>
          <a:p>
            <a:pPr lvl="1"/>
            <a:r>
              <a:rPr lang="en-US" b="1" dirty="0" smtClean="0"/>
              <a:t>1990 Version</a:t>
            </a:r>
          </a:p>
          <a:p>
            <a:pPr lvl="1"/>
            <a:r>
              <a:rPr lang="en-US" b="1" dirty="0" smtClean="0"/>
              <a:t>2002 Revisions</a:t>
            </a:r>
          </a:p>
        </p:txBody>
      </p:sp>
    </p:spTree>
    <p:extLst>
      <p:ext uri="{BB962C8B-B14F-4D97-AF65-F5344CB8AC3E}">
        <p14:creationId xmlns:p14="http://schemas.microsoft.com/office/powerpoint/2010/main" val="13072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Person possessing instrument wants to be paid.</a:t>
            </a:r>
            <a:br>
              <a:rPr lang="en-US" b="1" dirty="0" smtClean="0"/>
            </a:b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25759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Person possessing instrument wants to be paid.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2.  Person obligated on instrument does not want to pay.</a:t>
            </a:r>
            <a:br>
              <a:rPr lang="en-US" b="1" dirty="0" smtClean="0"/>
            </a:b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68729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CP01_Types_of_Negotiable_Instruments</Template>
  <TotalTime>96</TotalTime>
  <Words>389</Words>
  <Application>Microsoft Office PowerPoint</Application>
  <PresentationFormat>On-screen Show (4:3)</PresentationFormat>
  <Paragraphs>72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1_Module</vt:lpstr>
      <vt:lpstr>Commercial Law</vt:lpstr>
      <vt:lpstr>Why are written instruments used?</vt:lpstr>
      <vt:lpstr>Other types of commercial paper</vt:lpstr>
      <vt:lpstr>Other types of commercial paper</vt:lpstr>
      <vt:lpstr>Other types of commercial paper</vt:lpstr>
      <vt:lpstr>Other types of commercial paper</vt:lpstr>
      <vt:lpstr>Law governing commercial paper</vt:lpstr>
      <vt:lpstr>Basic Issues</vt:lpstr>
      <vt:lpstr>Basic Issues</vt:lpstr>
      <vt:lpstr>Basic Issues</vt:lpstr>
      <vt:lpstr>Analytical Framework</vt:lpstr>
      <vt:lpstr>Analytical Framework</vt:lpstr>
      <vt:lpstr>Analytical Framework</vt:lpstr>
      <vt:lpstr>Analytical Framework</vt:lpstr>
      <vt:lpstr>Analytical Framework</vt:lpstr>
      <vt:lpstr>Analytical Framework</vt:lpstr>
      <vt:lpstr>Analytical Framework</vt:lpstr>
      <vt:lpstr>Analytical Framework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Law</dc:title>
  <dc:creator>Gerry W. Beyer</dc:creator>
  <cp:lastModifiedBy>Gerry W. Beyer</cp:lastModifiedBy>
  <cp:revision>5</cp:revision>
  <dcterms:created xsi:type="dcterms:W3CDTF">2011-08-21T12:42:35Z</dcterms:created>
  <dcterms:modified xsi:type="dcterms:W3CDTF">2011-08-21T14:23:48Z</dcterms:modified>
</cp:coreProperties>
</file>